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6"/>
  </p:notesMasterIdLst>
  <p:sldIdLst>
    <p:sldId id="259" r:id="rId5"/>
    <p:sldId id="260" r:id="rId6"/>
    <p:sldId id="288" r:id="rId7"/>
    <p:sldId id="284" r:id="rId8"/>
    <p:sldId id="285" r:id="rId9"/>
    <p:sldId id="262" r:id="rId10"/>
    <p:sldId id="287" r:id="rId11"/>
    <p:sldId id="276" r:id="rId12"/>
    <p:sldId id="269" r:id="rId13"/>
    <p:sldId id="282" r:id="rId14"/>
    <p:sldId id="31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F60EF0-5129-4EB2-B3FA-E7C395FDD304}" v="1" dt="2022-07-19T14:16:50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79133"/>
  </p:normalViewPr>
  <p:slideViewPr>
    <p:cSldViewPr snapToGrid="0">
      <p:cViewPr varScale="1">
        <p:scale>
          <a:sx n="90" d="100"/>
          <a:sy n="90" d="100"/>
        </p:scale>
        <p:origin x="2598" y="66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40F60EF0-5129-4EB2-B3FA-E7C395FDD304}"/>
    <pc:docChg chg="custSel modSld">
      <pc:chgData name="Tammy Pankey" userId="89b84b47-0384-4d66-b56e-dc00ebdb68cf" providerId="ADAL" clId="{40F60EF0-5129-4EB2-B3FA-E7C395FDD304}" dt="2022-07-19T14:16:53.413" v="7" actId="478"/>
      <pc:docMkLst>
        <pc:docMk/>
      </pc:docMkLst>
      <pc:sldChg chg="modSp mod">
        <pc:chgData name="Tammy Pankey" userId="89b84b47-0384-4d66-b56e-dc00ebdb68cf" providerId="ADAL" clId="{40F60EF0-5129-4EB2-B3FA-E7C395FDD304}" dt="2022-07-19T14:16:08.022" v="4" actId="14100"/>
        <pc:sldMkLst>
          <pc:docMk/>
          <pc:sldMk cId="3822573366" sldId="262"/>
        </pc:sldMkLst>
        <pc:picChg chg="mod">
          <ac:chgData name="Tammy Pankey" userId="89b84b47-0384-4d66-b56e-dc00ebdb68cf" providerId="ADAL" clId="{40F60EF0-5129-4EB2-B3FA-E7C395FDD304}" dt="2022-07-19T14:16:08.022" v="4" actId="14100"/>
          <ac:picMkLst>
            <pc:docMk/>
            <pc:sldMk cId="3822573366" sldId="262"/>
            <ac:picMk id="6" creationId="{A71D0687-4D56-EB4D-1CC3-9605843A7D55}"/>
          </ac:picMkLst>
        </pc:picChg>
        <pc:picChg chg="mod">
          <ac:chgData name="Tammy Pankey" userId="89b84b47-0384-4d66-b56e-dc00ebdb68cf" providerId="ADAL" clId="{40F60EF0-5129-4EB2-B3FA-E7C395FDD304}" dt="2022-07-19T14:16:03.196" v="3" actId="1440"/>
          <ac:picMkLst>
            <pc:docMk/>
            <pc:sldMk cId="3822573366" sldId="262"/>
            <ac:picMk id="10" creationId="{67F39BBB-9268-39BA-767A-7601189FDA1C}"/>
          </ac:picMkLst>
        </pc:picChg>
      </pc:sldChg>
      <pc:sldChg chg="addSp delSp mod">
        <pc:chgData name="Tammy Pankey" userId="89b84b47-0384-4d66-b56e-dc00ebdb68cf" providerId="ADAL" clId="{40F60EF0-5129-4EB2-B3FA-E7C395FDD304}" dt="2022-07-19T14:13:49.658" v="1" actId="22"/>
        <pc:sldMkLst>
          <pc:docMk/>
          <pc:sldMk cId="1944321190" sldId="287"/>
        </pc:sldMkLst>
        <pc:picChg chg="add">
          <ac:chgData name="Tammy Pankey" userId="89b84b47-0384-4d66-b56e-dc00ebdb68cf" providerId="ADAL" clId="{40F60EF0-5129-4EB2-B3FA-E7C395FDD304}" dt="2022-07-19T14:13:49.658" v="1" actId="22"/>
          <ac:picMkLst>
            <pc:docMk/>
            <pc:sldMk cId="1944321190" sldId="287"/>
            <ac:picMk id="4" creationId="{3BEA4FB8-1A52-2F5E-C76B-DA6383AB6A78}"/>
          </ac:picMkLst>
        </pc:picChg>
        <pc:picChg chg="del">
          <ac:chgData name="Tammy Pankey" userId="89b84b47-0384-4d66-b56e-dc00ebdb68cf" providerId="ADAL" clId="{40F60EF0-5129-4EB2-B3FA-E7C395FDD304}" dt="2022-07-19T14:13:49.092" v="0" actId="478"/>
          <ac:picMkLst>
            <pc:docMk/>
            <pc:sldMk cId="1944321190" sldId="287"/>
            <ac:picMk id="11" creationId="{A948F5EC-A0A8-4AF8-B94F-A36965D27A85}"/>
          </ac:picMkLst>
        </pc:picChg>
      </pc:sldChg>
      <pc:sldChg chg="addSp delSp modSp mod">
        <pc:chgData name="Tammy Pankey" userId="89b84b47-0384-4d66-b56e-dc00ebdb68cf" providerId="ADAL" clId="{40F60EF0-5129-4EB2-B3FA-E7C395FDD304}" dt="2022-07-19T14:16:53.413" v="7" actId="478"/>
        <pc:sldMkLst>
          <pc:docMk/>
          <pc:sldMk cId="173956753" sldId="312"/>
        </pc:sldMkLst>
        <pc:spChg chg="del">
          <ac:chgData name="Tammy Pankey" userId="89b84b47-0384-4d66-b56e-dc00ebdb68cf" providerId="ADAL" clId="{40F60EF0-5129-4EB2-B3FA-E7C395FDD304}" dt="2022-07-19T14:16:34.637" v="5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40F60EF0-5129-4EB2-B3FA-E7C395FDD304}" dt="2022-07-19T14:16:53.413" v="7" actId="478"/>
          <ac:spMkLst>
            <pc:docMk/>
            <pc:sldMk cId="173956753" sldId="312"/>
            <ac:spMk id="5" creationId="{A7FF2A0C-9D10-AB82-64BD-A1F7FFA62EAD}"/>
          </ac:spMkLst>
        </pc:spChg>
        <pc:spChg chg="add mod">
          <ac:chgData name="Tammy Pankey" userId="89b84b47-0384-4d66-b56e-dc00ebdb68cf" providerId="ADAL" clId="{40F60EF0-5129-4EB2-B3FA-E7C395FDD304}" dt="2022-07-19T14:16:50.623" v="6"/>
          <ac:spMkLst>
            <pc:docMk/>
            <pc:sldMk cId="173956753" sldId="312"/>
            <ac:spMk id="8" creationId="{725404F2-C206-6441-E2C5-316435F1185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Make sure the team model and team poster are stored and ready to be transported to the event.</a:t>
            </a:r>
          </a:p>
          <a:p>
            <a:pPr algn="l"/>
            <a:r>
              <a:rPr lang="en-US" sz="1800" dirty="0"/>
              <a:t>• Check that you have the device, charging cord, and fully charged battery for the event.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Go over the reviewing sheet and reviewing questions with your team.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Ask the team the reviewing questions and practice the responses they would give the reviewers.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If you are not attending an official festival, you can still run your own festival or have an informal sharing event.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Every question on this page does not need to be answered. They are just to help your team feel ready for the event.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You could have the team practice their presentation by presenting to others before their event.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Your team could register for an Explore festival or you can run your own festival.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• Have the team provide examples of how they have had an impact throughout the sessions.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• Have the team create a build from the prototyping pieces representing this Core Value or examples of how the team has had an impact.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Tasks </a:t>
            </a:r>
            <a:r>
              <a:rPr lang="en-US" sz="1800" b="0" i="1" u="none" strike="noStrike" baseline="0" dirty="0">
                <a:solidFill>
                  <a:srgbClr val="00963E"/>
                </a:solidFill>
                <a:latin typeface="Arial-ItalicMT"/>
              </a:rPr>
              <a:t>(40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Gather your completed team model and team poster.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Talk about what your team would like to share at your event!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Complete the next page to prepare for your event.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Look over the reviewing sheet with your coach.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Practice your presentation.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Communicate what you have learned with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5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Tasks </a:t>
            </a:r>
            <a:r>
              <a:rPr lang="en-US" sz="1200" b="0" i="1" u="none" strike="noStrike" baseline="0" dirty="0">
                <a:solidFill>
                  <a:srgbClr val="00963E"/>
                </a:solidFill>
                <a:latin typeface="Arial-ItalicMT"/>
              </a:rPr>
              <a:t>(40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Gather your completed team model and team poster.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Talk about what your team would like to share at your event!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Complete the next page to prepare for your event.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Look over the reviewing sheet with your coach.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Practice your presentation.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Communicate what you have learned with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Tasks </a:t>
            </a:r>
            <a:r>
              <a:rPr lang="en-US" sz="1200" b="0" i="1" u="none" strike="noStrike" baseline="0" dirty="0">
                <a:solidFill>
                  <a:srgbClr val="00963E"/>
                </a:solidFill>
                <a:latin typeface="Arial-ItalicMT"/>
              </a:rPr>
              <a:t>(40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Gather your completed team model and team poster.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Talk about what your team would like to share at your event!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Complete the next page to prepare for your event.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Look over the reviewing sheet with your coach.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Practice your presentation.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Communicate what you have learned with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83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Tasks </a:t>
            </a:r>
            <a:r>
              <a:rPr lang="en-US" sz="1200" b="0" i="1" u="none" strike="noStrike" baseline="0" dirty="0">
                <a:solidFill>
                  <a:srgbClr val="00963E"/>
                </a:solidFill>
                <a:latin typeface="Arial-ItalicMT"/>
              </a:rPr>
              <a:t>(40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Gather your completed team model and team poster.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Talk about what your team would like to share at your event!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Complete the next page to prepare for your event.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Look over the reviewing sheet with your coach.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Practice your presentation.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Communicate what you have learned with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55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Share </a:t>
            </a:r>
            <a:r>
              <a:rPr lang="en-US" sz="1800" b="0" i="1" u="none" strike="noStrike" baseline="0" dirty="0">
                <a:solidFill>
                  <a:srgbClr val="00963E"/>
                </a:solidFill>
                <a:latin typeface="Arial-ItalicMT"/>
              </a:rPr>
              <a:t>(10 minutes)</a:t>
            </a:r>
          </a:p>
          <a:p>
            <a:pPr algn="l"/>
            <a:r>
              <a:rPr lang="en-US" sz="1800" b="0" i="1" u="none" strike="noStrike" baseline="0" dirty="0">
                <a:solidFill>
                  <a:srgbClr val="000000"/>
                </a:solidFill>
                <a:latin typeface="Arial-ItalicMT"/>
              </a:rPr>
              <a:t>Have the team: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Practice their team poster presentation.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Practice their team model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the IET in the United Kingdom on how to prepare for your festival: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=rlWZ0wU8hos&amp;feature=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63391" y="2199189"/>
            <a:ext cx="4880610" cy="268267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Prepare for Event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1" y="341368"/>
            <a:ext cx="3299781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12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D0AE1CC-CB6B-AD70-F313-429C9209D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12" y="1552389"/>
            <a:ext cx="3860800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15364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25404F2-C206-6441-E2C5-316435F11851}"/>
              </a:ext>
            </a:extLst>
          </p:cNvPr>
          <p:cNvSpPr txBox="1">
            <a:spLocks/>
          </p:cNvSpPr>
          <p:nvPr/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the/sont des marques de commerce du/son marcas registradas de LEGO Group. ©2022 The LEGO Group. All rights reserved/Tous droits réservés/Todos los derechos reservados.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>
                <a:latin typeface="Helvetica Neue" panose="02000503000000020004"/>
              </a:rPr>
              <a:t>® 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>
                <a:latin typeface="Helvetica Neue" panose="02000503000000020004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  <a:endParaRPr lang="en-US" sz="1200" dirty="0">
              <a:latin typeface="Helvetica Neue" panose="02000503000000020004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6" y="1828800"/>
            <a:ext cx="2353235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reflect on their SUPERPOWERED</a:t>
            </a:r>
            <a:r>
              <a:rPr lang="en-US" sz="1400" baseline="30000" dirty="0">
                <a:solidFill>
                  <a:schemeClr val="tx1"/>
                </a:solidFill>
                <a:latin typeface="Arial"/>
                <a:cs typeface="Arial"/>
              </a:rPr>
              <a:t>SM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 experience.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create a plan for what to share at their final event.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share about your team’s journey?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explain the code you created for your motorized part?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your team model related to the SUPERPOWERED theme?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you present your poster and model at the event?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show Core Values?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your team need for the event?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C549BD9B-0540-4174-9584-9E4E9651CE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Impact Build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127761"/>
            <a:ext cx="4965539" cy="4740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Impact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Impact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Impact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Impact</a:t>
            </a:r>
          </a:p>
        </p:txBody>
      </p:sp>
      <p:pic>
        <p:nvPicPr>
          <p:cNvPr id="17" name="Picture 16" descr="A picture containing toy&#10;&#10;Description automatically generated">
            <a:extLst>
              <a:ext uri="{FF2B5EF4-FFF2-40B4-BE49-F238E27FC236}">
                <a16:creationId xmlns:a16="http://schemas.microsoft.com/office/drawing/2014/main" id="{E4179324-BD82-43C4-9131-92C125959E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8447" y="3850962"/>
            <a:ext cx="3089597" cy="2163918"/>
          </a:xfrm>
          <a:prstGeom prst="rect">
            <a:avLst/>
          </a:prstGeom>
        </p:spPr>
      </p:pic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E35190B-4079-419E-A816-054441B36C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5732" y="3245647"/>
            <a:ext cx="3121547" cy="210605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applied what we learned to improve our world.</a:t>
            </a:r>
          </a:p>
        </p:txBody>
      </p:sp>
      <p:pic>
        <p:nvPicPr>
          <p:cNvPr id="18" name="Picture 17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585D1564-848B-45F1-9137-EAA33708CB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06" y="1127761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45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BBAF5AF-6473-41D8-9027-3231AEE178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5504" y="2004305"/>
            <a:ext cx="2496944" cy="395935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8913F6-EF68-4E24-AF7C-42A824DD77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01" y="2123177"/>
            <a:ext cx="2587652" cy="3840480"/>
          </a:xfrm>
          <a:prstGeom prst="rect">
            <a:avLst/>
          </a:prstGeom>
        </p:spPr>
      </p:pic>
      <p:sp>
        <p:nvSpPr>
          <p:cNvPr id="13" name="Speech Bubble: Oval 12">
            <a:extLst>
              <a:ext uri="{FF2B5EF4-FFF2-40B4-BE49-F238E27FC236}">
                <a16:creationId xmlns:a16="http://schemas.microsoft.com/office/drawing/2014/main" id="{BBE7F332-455D-4C39-8705-89300CEBC0B4}"/>
              </a:ext>
            </a:extLst>
          </p:cNvPr>
          <p:cNvSpPr/>
          <p:nvPr/>
        </p:nvSpPr>
        <p:spPr>
          <a:xfrm>
            <a:off x="3313850" y="3545241"/>
            <a:ext cx="2516299" cy="1498636"/>
          </a:xfrm>
          <a:prstGeom prst="wedgeEllipseCallout">
            <a:avLst>
              <a:gd name="adj1" fmla="val -72728"/>
              <a:gd name="adj2" fmla="val -26826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MT"/>
              </a:rPr>
              <a:t>Share what you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MT"/>
              </a:rPr>
              <a:t>have learned and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MT"/>
              </a:rPr>
              <a:t>how your team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MT"/>
              </a:rPr>
              <a:t>had fun!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BC7CEFA1-DFCB-4263-B110-A9535693307D}"/>
              </a:ext>
            </a:extLst>
          </p:cNvPr>
          <p:cNvSpPr/>
          <p:nvPr/>
        </p:nvSpPr>
        <p:spPr>
          <a:xfrm>
            <a:off x="3023731" y="784967"/>
            <a:ext cx="3669257" cy="1840495"/>
          </a:xfrm>
          <a:prstGeom prst="wedgeEllipseCallout">
            <a:avLst>
              <a:gd name="adj1" fmla="val 49615"/>
              <a:gd name="adj2" fmla="val 39979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be taking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in a </a:t>
            </a:r>
            <a:r>
              <a:rPr lang="en-US" sz="1800" b="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sz="1800" b="0" i="1" u="none" strike="noStrike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800" b="0" i="1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LEGO</a:t>
            </a:r>
            <a:r>
              <a:rPr lang="en-US" sz="1800" b="0" i="0" u="none" strike="noStrike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League Explore Festival.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Invite your family and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friends to your special</a:t>
            </a:r>
          </a:p>
          <a:p>
            <a:pPr algn="ctr"/>
            <a:r>
              <a:rPr lang="en-US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event!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406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037185"/>
            <a:ext cx="8060866" cy="36580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Complete page 27 in your </a:t>
            </a:r>
            <a:r>
              <a:rPr lang="en-US" sz="1800" i="1" dirty="0">
                <a:solidFill>
                  <a:schemeClr val="tx1"/>
                </a:solidFill>
              </a:rPr>
              <a:t>Engineering Notebook </a:t>
            </a:r>
            <a:r>
              <a:rPr lang="en-US" sz="1800" dirty="0">
                <a:solidFill>
                  <a:schemeClr val="tx1"/>
                </a:solidFill>
              </a:rPr>
              <a:t>to prepare for your event.</a:t>
            </a:r>
          </a:p>
          <a:p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082629-E558-FFBD-D77E-F1DF70FDF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654" y="1398958"/>
            <a:ext cx="5556692" cy="461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B69E4-4F1C-4DC6-A986-0EDD4A2D8F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939166"/>
            <a:ext cx="7886700" cy="377189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Look over the reviewing sheet with your coach.</a:t>
            </a:r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1D0687-4D56-EB4D-1CC3-9605843A7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16" y="1316355"/>
            <a:ext cx="3575810" cy="4765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F39BBB-9268-39BA-767A-7601189FD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7927" y="1316355"/>
            <a:ext cx="3575810" cy="4765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2573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EA4FB8-1A52-2F5E-C76B-DA6383AB6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1785"/>
            <a:ext cx="9144000" cy="581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21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BE531A-A3F4-46E7-993B-CC5020F2E9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649" y="1900461"/>
            <a:ext cx="7794702" cy="422593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226855"/>
            <a:ext cx="4813144" cy="470780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Practice your team poster presentation.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Practice your team model presentation.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Share</a:t>
            </a:r>
          </a:p>
        </p:txBody>
      </p:sp>
    </p:spTree>
    <p:extLst>
      <p:ext uri="{BB962C8B-B14F-4D97-AF65-F5344CB8AC3E}">
        <p14:creationId xmlns:p14="http://schemas.microsoft.com/office/powerpoint/2010/main" val="177689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customXml/itemProps3.xml><?xml version="1.0" encoding="utf-8"?>
<ds:datastoreItem xmlns:ds="http://schemas.openxmlformats.org/officeDocument/2006/customXml" ds:itemID="{A5DDF260-3060-4580-99A5-4F009FB0C9C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</TotalTime>
  <Words>930</Words>
  <Application>Microsoft Office PowerPoint</Application>
  <PresentationFormat>On-screen Show (4:3)</PresentationFormat>
  <Paragraphs>113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Arial-BoldMT</vt:lpstr>
      <vt:lpstr>Arial-ItalicMT</vt:lpstr>
      <vt:lpstr>ArialMT</vt:lpstr>
      <vt:lpstr>Calibri</vt:lpstr>
      <vt:lpstr>Helvetica Neue</vt:lpstr>
      <vt:lpstr>Roboto</vt:lpstr>
      <vt:lpstr>Roboto Medium</vt:lpstr>
      <vt:lpstr>Office Theme</vt:lpstr>
      <vt:lpstr>PowerPoint Presentation</vt:lpstr>
      <vt:lpstr>Guiding Questions</vt:lpstr>
      <vt:lpstr>Introduction – Impact Build</vt:lpstr>
      <vt:lpstr>Tasks</vt:lpstr>
      <vt:lpstr>Tasks</vt:lpstr>
      <vt:lpstr>Tasks</vt:lpstr>
      <vt:lpstr>PowerPoint Presentation</vt:lpstr>
      <vt:lpstr>Share</vt:lpstr>
      <vt:lpstr>Optional Video: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81</cp:revision>
  <dcterms:created xsi:type="dcterms:W3CDTF">2020-04-21T20:33:01Z</dcterms:created>
  <dcterms:modified xsi:type="dcterms:W3CDTF">2022-07-19T14:17:01Z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