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4"/>
  </p:sldMasterIdLst>
  <p:notesMasterIdLst>
    <p:notesMasterId r:id="rId21"/>
  </p:notesMasterIdLst>
  <p:sldIdLst>
    <p:sldId id="259" r:id="rId5"/>
    <p:sldId id="269" r:id="rId6"/>
    <p:sldId id="284" r:id="rId7"/>
    <p:sldId id="289" r:id="rId8"/>
    <p:sldId id="290" r:id="rId9"/>
    <p:sldId id="291" r:id="rId10"/>
    <p:sldId id="292" r:id="rId11"/>
    <p:sldId id="293" r:id="rId12"/>
    <p:sldId id="294" r:id="rId13"/>
    <p:sldId id="295" r:id="rId14"/>
    <p:sldId id="262" r:id="rId15"/>
    <p:sldId id="285" r:id="rId16"/>
    <p:sldId id="287" r:id="rId17"/>
    <p:sldId id="276" r:id="rId18"/>
    <p:sldId id="297" r:id="rId19"/>
    <p:sldId id="298" r:id="rId2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02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athy Morgan" initials="KM" lastIdx="18" clrIdx="0">
    <p:extLst>
      <p:ext uri="{19B8F6BF-5375-455C-9EA6-DF929625EA0E}">
        <p15:presenceInfo xmlns:p15="http://schemas.microsoft.com/office/powerpoint/2012/main" userId="S::kmorgan@firstinspires.org::19752d8f-270a-426b-91ad-1bf5c79275bc" providerId="AD"/>
      </p:ext>
    </p:extLst>
  </p:cmAuthor>
  <p:cmAuthor id="2" name="Tammy Pankey" initials="TP" lastIdx="17" clrIdx="1">
    <p:extLst>
      <p:ext uri="{19B8F6BF-5375-455C-9EA6-DF929625EA0E}">
        <p15:presenceInfo xmlns:p15="http://schemas.microsoft.com/office/powerpoint/2012/main" userId="S::tpankey@firstinspires.org::89b84b47-0384-4d66-b56e-dc00ebdb68cf"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147342"/>
    <a:srgbClr val="006933"/>
    <a:srgbClr val="00A651"/>
    <a:srgbClr val="4472C4"/>
    <a:srgbClr val="FF781D"/>
    <a:srgbClr val="7030A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26D4662-0C43-4C20-95BA-1CA8DEC3812E}" v="7" dt="2022-07-19T16:02:04.74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990"/>
    <p:restoredTop sz="83062"/>
  </p:normalViewPr>
  <p:slideViewPr>
    <p:cSldViewPr snapToGrid="0">
      <p:cViewPr varScale="1">
        <p:scale>
          <a:sx n="91" d="100"/>
          <a:sy n="91" d="100"/>
        </p:scale>
        <p:origin x="2568" y="78"/>
      </p:cViewPr>
      <p:guideLst>
        <p:guide orient="horz" pos="2160"/>
        <p:guide pos="3024"/>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28"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commentAuthors" Target="commentAuthors.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ammy Pankey" userId="89b84b47-0384-4d66-b56e-dc00ebdb68cf" providerId="ADAL" clId="{626D4662-0C43-4C20-95BA-1CA8DEC3812E}"/>
    <pc:docChg chg="undo custSel modSld">
      <pc:chgData name="Tammy Pankey" userId="89b84b47-0384-4d66-b56e-dc00ebdb68cf" providerId="ADAL" clId="{626D4662-0C43-4C20-95BA-1CA8DEC3812E}" dt="2022-07-19T14:07:10.866" v="97" actId="947"/>
      <pc:docMkLst>
        <pc:docMk/>
      </pc:docMkLst>
      <pc:sldChg chg="modSp mod">
        <pc:chgData name="Tammy Pankey" userId="89b84b47-0384-4d66-b56e-dc00ebdb68cf" providerId="ADAL" clId="{626D4662-0C43-4C20-95BA-1CA8DEC3812E}" dt="2022-07-19T13:51:18.209" v="31" actId="6549"/>
        <pc:sldMkLst>
          <pc:docMk/>
          <pc:sldMk cId="3822573366" sldId="262"/>
        </pc:sldMkLst>
        <pc:spChg chg="mod">
          <ac:chgData name="Tammy Pankey" userId="89b84b47-0384-4d66-b56e-dc00ebdb68cf" providerId="ADAL" clId="{626D4662-0C43-4C20-95BA-1CA8DEC3812E}" dt="2022-07-19T13:51:18.209" v="31" actId="6549"/>
          <ac:spMkLst>
            <pc:docMk/>
            <pc:sldMk cId="3822573366" sldId="262"/>
            <ac:spMk id="5" creationId="{6B1D03B4-C717-412F-811E-F984EE8C8BAB}"/>
          </ac:spMkLst>
        </pc:spChg>
      </pc:sldChg>
      <pc:sldChg chg="addSp delSp modSp mod">
        <pc:chgData name="Tammy Pankey" userId="89b84b47-0384-4d66-b56e-dc00ebdb68cf" providerId="ADAL" clId="{626D4662-0C43-4C20-95BA-1CA8DEC3812E}" dt="2022-07-19T14:04:12.922" v="64" actId="14100"/>
        <pc:sldMkLst>
          <pc:docMk/>
          <pc:sldMk cId="1944321190" sldId="287"/>
        </pc:sldMkLst>
        <pc:spChg chg="mod">
          <ac:chgData name="Tammy Pankey" userId="89b84b47-0384-4d66-b56e-dc00ebdb68cf" providerId="ADAL" clId="{626D4662-0C43-4C20-95BA-1CA8DEC3812E}" dt="2022-07-19T14:04:12.922" v="64" actId="14100"/>
          <ac:spMkLst>
            <pc:docMk/>
            <pc:sldMk cId="1944321190" sldId="287"/>
            <ac:spMk id="12" creationId="{B8E054A5-62CF-47AC-9BD7-45D43181BC0B}"/>
          </ac:spMkLst>
        </pc:spChg>
        <pc:picChg chg="add">
          <ac:chgData name="Tammy Pankey" userId="89b84b47-0384-4d66-b56e-dc00ebdb68cf" providerId="ADAL" clId="{626D4662-0C43-4C20-95BA-1CA8DEC3812E}" dt="2022-07-19T14:04:10.014" v="63" actId="22"/>
          <ac:picMkLst>
            <pc:docMk/>
            <pc:sldMk cId="1944321190" sldId="287"/>
            <ac:picMk id="4" creationId="{7F3466DD-9DC6-2A48-8A72-99A77ADCF682}"/>
          </ac:picMkLst>
        </pc:picChg>
        <pc:picChg chg="del">
          <ac:chgData name="Tammy Pankey" userId="89b84b47-0384-4d66-b56e-dc00ebdb68cf" providerId="ADAL" clId="{626D4662-0C43-4C20-95BA-1CA8DEC3812E}" dt="2022-07-19T14:04:07.087" v="61" actId="478"/>
          <ac:picMkLst>
            <pc:docMk/>
            <pc:sldMk cId="1944321190" sldId="287"/>
            <ac:picMk id="14" creationId="{CA8DB732-86EF-4F34-A94B-5AFE267A419C}"/>
          </ac:picMkLst>
        </pc:picChg>
        <pc:picChg chg="del">
          <ac:chgData name="Tammy Pankey" userId="89b84b47-0384-4d66-b56e-dc00ebdb68cf" providerId="ADAL" clId="{626D4662-0C43-4C20-95BA-1CA8DEC3812E}" dt="2022-07-19T14:04:07.905" v="62" actId="478"/>
          <ac:picMkLst>
            <pc:docMk/>
            <pc:sldMk cId="1944321190" sldId="287"/>
            <ac:picMk id="16" creationId="{B4F8320E-01F4-43D0-832C-DF4BC580B9AE}"/>
          </ac:picMkLst>
        </pc:picChg>
      </pc:sldChg>
      <pc:sldChg chg="modSp mod">
        <pc:chgData name="Tammy Pankey" userId="89b84b47-0384-4d66-b56e-dc00ebdb68cf" providerId="ADAL" clId="{626D4662-0C43-4C20-95BA-1CA8DEC3812E}" dt="2022-07-19T13:52:05.762" v="32" actId="114"/>
        <pc:sldMkLst>
          <pc:docMk/>
          <pc:sldMk cId="4111023748" sldId="289"/>
        </pc:sldMkLst>
        <pc:spChg chg="mod">
          <ac:chgData name="Tammy Pankey" userId="89b84b47-0384-4d66-b56e-dc00ebdb68cf" providerId="ADAL" clId="{626D4662-0C43-4C20-95BA-1CA8DEC3812E}" dt="2022-07-19T13:52:05.762" v="32" actId="114"/>
          <ac:spMkLst>
            <pc:docMk/>
            <pc:sldMk cId="4111023748" sldId="289"/>
            <ac:spMk id="10" creationId="{161B879A-24B3-457C-8475-A6466C11337B}"/>
          </ac:spMkLst>
        </pc:spChg>
      </pc:sldChg>
      <pc:sldChg chg="addSp delSp modSp mod">
        <pc:chgData name="Tammy Pankey" userId="89b84b47-0384-4d66-b56e-dc00ebdb68cf" providerId="ADAL" clId="{626D4662-0C43-4C20-95BA-1CA8DEC3812E}" dt="2022-07-19T13:58:01.060" v="47" actId="1076"/>
        <pc:sldMkLst>
          <pc:docMk/>
          <pc:sldMk cId="2718831317" sldId="291"/>
        </pc:sldMkLst>
        <pc:picChg chg="add del mod">
          <ac:chgData name="Tammy Pankey" userId="89b84b47-0384-4d66-b56e-dc00ebdb68cf" providerId="ADAL" clId="{626D4662-0C43-4C20-95BA-1CA8DEC3812E}" dt="2022-07-19T13:57:11.277" v="43" actId="478"/>
          <ac:picMkLst>
            <pc:docMk/>
            <pc:sldMk cId="2718831317" sldId="291"/>
            <ac:picMk id="4" creationId="{BFA4266D-9309-64F7-0038-D6C6AF3D6978}"/>
          </ac:picMkLst>
        </pc:picChg>
        <pc:picChg chg="mod">
          <ac:chgData name="Tammy Pankey" userId="89b84b47-0384-4d66-b56e-dc00ebdb68cf" providerId="ADAL" clId="{626D4662-0C43-4C20-95BA-1CA8DEC3812E}" dt="2022-07-19T13:58:01.060" v="47" actId="1076"/>
          <ac:picMkLst>
            <pc:docMk/>
            <pc:sldMk cId="2718831317" sldId="291"/>
            <ac:picMk id="8" creationId="{9126047D-7015-48FF-AACF-0AC7D76A7FDA}"/>
          </ac:picMkLst>
        </pc:picChg>
      </pc:sldChg>
      <pc:sldChg chg="addSp delSp modSp mod">
        <pc:chgData name="Tammy Pankey" userId="89b84b47-0384-4d66-b56e-dc00ebdb68cf" providerId="ADAL" clId="{626D4662-0C43-4C20-95BA-1CA8DEC3812E}" dt="2022-07-19T14:00:57.667" v="54" actId="14100"/>
        <pc:sldMkLst>
          <pc:docMk/>
          <pc:sldMk cId="3406948562" sldId="292"/>
        </pc:sldMkLst>
        <pc:spChg chg="add del mod">
          <ac:chgData name="Tammy Pankey" userId="89b84b47-0384-4d66-b56e-dc00ebdb68cf" providerId="ADAL" clId="{626D4662-0C43-4C20-95BA-1CA8DEC3812E}" dt="2022-07-19T14:00:57.667" v="54" actId="14100"/>
          <ac:spMkLst>
            <pc:docMk/>
            <pc:sldMk cId="3406948562" sldId="292"/>
            <ac:spMk id="14" creationId="{4729CDF4-55D3-4D2D-9C24-2419CA6C4795}"/>
          </ac:spMkLst>
        </pc:spChg>
        <pc:spChg chg="del mod">
          <ac:chgData name="Tammy Pankey" userId="89b84b47-0384-4d66-b56e-dc00ebdb68cf" providerId="ADAL" clId="{626D4662-0C43-4C20-95BA-1CA8DEC3812E}" dt="2022-07-19T14:00:43.688" v="50" actId="478"/>
          <ac:spMkLst>
            <pc:docMk/>
            <pc:sldMk cId="3406948562" sldId="292"/>
            <ac:spMk id="16" creationId="{DE381BBF-AD11-415D-B363-4E937A7087B4}"/>
          </ac:spMkLst>
        </pc:spChg>
        <pc:spChg chg="del">
          <ac:chgData name="Tammy Pankey" userId="89b84b47-0384-4d66-b56e-dc00ebdb68cf" providerId="ADAL" clId="{626D4662-0C43-4C20-95BA-1CA8DEC3812E}" dt="2022-07-19T14:00:45.975" v="51" actId="478"/>
          <ac:spMkLst>
            <pc:docMk/>
            <pc:sldMk cId="3406948562" sldId="292"/>
            <ac:spMk id="17" creationId="{C566CF89-C0A9-4182-9CDC-482A80582B45}"/>
          </ac:spMkLst>
        </pc:spChg>
        <pc:picChg chg="mod">
          <ac:chgData name="Tammy Pankey" userId="89b84b47-0384-4d66-b56e-dc00ebdb68cf" providerId="ADAL" clId="{626D4662-0C43-4C20-95BA-1CA8DEC3812E}" dt="2022-07-19T14:00:38.365" v="48" actId="14826"/>
          <ac:picMkLst>
            <pc:docMk/>
            <pc:sldMk cId="3406948562" sldId="292"/>
            <ac:picMk id="4" creationId="{11054861-0572-4318-911B-2EC154F92347}"/>
          </ac:picMkLst>
        </pc:picChg>
      </pc:sldChg>
      <pc:sldChg chg="modSp mod">
        <pc:chgData name="Tammy Pankey" userId="89b84b47-0384-4d66-b56e-dc00ebdb68cf" providerId="ADAL" clId="{626D4662-0C43-4C20-95BA-1CA8DEC3812E}" dt="2022-07-19T14:01:52.088" v="60" actId="1076"/>
        <pc:sldMkLst>
          <pc:docMk/>
          <pc:sldMk cId="3875776044" sldId="293"/>
        </pc:sldMkLst>
        <pc:spChg chg="mod">
          <ac:chgData name="Tammy Pankey" userId="89b84b47-0384-4d66-b56e-dc00ebdb68cf" providerId="ADAL" clId="{626D4662-0C43-4C20-95BA-1CA8DEC3812E}" dt="2022-07-19T14:01:46.375" v="59" actId="14100"/>
          <ac:spMkLst>
            <pc:docMk/>
            <pc:sldMk cId="3875776044" sldId="293"/>
            <ac:spMk id="5" creationId="{5F24DF2D-1AD2-4093-BA45-F349F18BA774}"/>
          </ac:spMkLst>
        </pc:spChg>
        <pc:spChg chg="mod">
          <ac:chgData name="Tammy Pankey" userId="89b84b47-0384-4d66-b56e-dc00ebdb68cf" providerId="ADAL" clId="{626D4662-0C43-4C20-95BA-1CA8DEC3812E}" dt="2022-07-19T14:01:52.088" v="60" actId="1076"/>
          <ac:spMkLst>
            <pc:docMk/>
            <pc:sldMk cId="3875776044" sldId="293"/>
            <ac:spMk id="14" creationId="{4729CDF4-55D3-4D2D-9C24-2419CA6C4795}"/>
          </ac:spMkLst>
        </pc:spChg>
        <pc:picChg chg="mod">
          <ac:chgData name="Tammy Pankey" userId="89b84b47-0384-4d66-b56e-dc00ebdb68cf" providerId="ADAL" clId="{626D4662-0C43-4C20-95BA-1CA8DEC3812E}" dt="2022-07-19T14:01:35.977" v="55" actId="14826"/>
          <ac:picMkLst>
            <pc:docMk/>
            <pc:sldMk cId="3875776044" sldId="293"/>
            <ac:picMk id="3" creationId="{B17BCC2C-A81A-4C67-9CC7-ACC854DB30E1}"/>
          </ac:picMkLst>
        </pc:picChg>
      </pc:sldChg>
      <pc:sldChg chg="modSp mod">
        <pc:chgData name="Tammy Pankey" userId="89b84b47-0384-4d66-b56e-dc00ebdb68cf" providerId="ADAL" clId="{626D4662-0C43-4C20-95BA-1CA8DEC3812E}" dt="2022-07-19T14:07:10.866" v="97" actId="947"/>
        <pc:sldMkLst>
          <pc:docMk/>
          <pc:sldMk cId="1315754796" sldId="298"/>
        </pc:sldMkLst>
        <pc:spChg chg="mod">
          <ac:chgData name="Tammy Pankey" userId="89b84b47-0384-4d66-b56e-dc00ebdb68cf" providerId="ADAL" clId="{626D4662-0C43-4C20-95BA-1CA8DEC3812E}" dt="2022-07-19T14:07:10.866" v="97" actId="947"/>
          <ac:spMkLst>
            <pc:docMk/>
            <pc:sldMk cId="1315754796" sldId="298"/>
            <ac:spMk id="3" creationId="{5010B4F6-AB8D-46B9-924D-60D5BC2D0443}"/>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F13F5F3-06B3-EE47-BF43-708E2593BF64}" type="datetimeFigureOut">
              <a:rPr lang="en-US" smtClean="0"/>
              <a:t>7/19/2022</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47B8CF6-C2C2-924C-96EF-0C0C9E05FEB2}" type="slidenum">
              <a:rPr lang="en-US" smtClean="0"/>
              <a:t>‹#›</a:t>
            </a:fld>
            <a:endParaRPr lang="en-US"/>
          </a:p>
        </p:txBody>
      </p:sp>
    </p:spTree>
    <p:extLst>
      <p:ext uri="{BB962C8B-B14F-4D97-AF65-F5344CB8AC3E}">
        <p14:creationId xmlns:p14="http://schemas.microsoft.com/office/powerpoint/2010/main" val="2945011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47B8CF6-C2C2-924C-96EF-0C0C9E05FEB2}" type="slidenum">
              <a:rPr lang="en-US" smtClean="0"/>
              <a:t>1</a:t>
            </a:fld>
            <a:endParaRPr lang="en-US"/>
          </a:p>
        </p:txBody>
      </p:sp>
    </p:spTree>
    <p:extLst>
      <p:ext uri="{BB962C8B-B14F-4D97-AF65-F5344CB8AC3E}">
        <p14:creationId xmlns:p14="http://schemas.microsoft.com/office/powerpoint/2010/main" val="2229572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endParaRPr lang="en-US" dirty="0"/>
          </a:p>
        </p:txBody>
      </p:sp>
      <p:sp>
        <p:nvSpPr>
          <p:cNvPr id="4" name="Slide Number Placeholder 3"/>
          <p:cNvSpPr>
            <a:spLocks noGrp="1"/>
          </p:cNvSpPr>
          <p:nvPr>
            <p:ph type="sldNum" sz="quarter" idx="5"/>
          </p:nvPr>
        </p:nvSpPr>
        <p:spPr/>
        <p:txBody>
          <a:bodyPr/>
          <a:lstStyle/>
          <a:p>
            <a:fld id="{447B8CF6-C2C2-924C-96EF-0C0C9E05FEB2}" type="slidenum">
              <a:rPr lang="en-US" smtClean="0"/>
              <a:t>10</a:t>
            </a:fld>
            <a:endParaRPr lang="en-US"/>
          </a:p>
        </p:txBody>
      </p:sp>
    </p:spTree>
    <p:extLst>
      <p:ext uri="{BB962C8B-B14F-4D97-AF65-F5344CB8AC3E}">
        <p14:creationId xmlns:p14="http://schemas.microsoft.com/office/powerpoint/2010/main" val="36839943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endParaRPr lang="en-US" dirty="0"/>
          </a:p>
        </p:txBody>
      </p:sp>
      <p:sp>
        <p:nvSpPr>
          <p:cNvPr id="4" name="Slide Number Placeholder 3"/>
          <p:cNvSpPr>
            <a:spLocks noGrp="1"/>
          </p:cNvSpPr>
          <p:nvPr>
            <p:ph type="sldNum" sz="quarter" idx="5"/>
          </p:nvPr>
        </p:nvSpPr>
        <p:spPr/>
        <p:txBody>
          <a:bodyPr/>
          <a:lstStyle/>
          <a:p>
            <a:fld id="{447B8CF6-C2C2-924C-96EF-0C0C9E05FEB2}" type="slidenum">
              <a:rPr lang="en-US" smtClean="0"/>
              <a:t>11</a:t>
            </a:fld>
            <a:endParaRPr lang="en-US"/>
          </a:p>
        </p:txBody>
      </p:sp>
    </p:spTree>
    <p:extLst>
      <p:ext uri="{BB962C8B-B14F-4D97-AF65-F5344CB8AC3E}">
        <p14:creationId xmlns:p14="http://schemas.microsoft.com/office/powerpoint/2010/main" val="36345836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lgn="l">
              <a:buFont typeface="Arial" panose="020B0604020202020204" pitchFamily="34" charset="0"/>
              <a:buChar char="•"/>
            </a:pPr>
            <a:r>
              <a:rPr lang="en-US" sz="1800" b="0" i="0" u="none" strike="noStrike" baseline="0" dirty="0">
                <a:latin typeface="ArialMT"/>
              </a:rPr>
              <a:t>Draw or write an example of your team demonstrating each Core Value when directed in the sessions!</a:t>
            </a:r>
          </a:p>
          <a:p>
            <a:pPr marL="285750" indent="-285750" algn="l">
              <a:buFont typeface="Arial" panose="020B0604020202020204" pitchFamily="34" charset="0"/>
              <a:buChar char="•"/>
            </a:pPr>
            <a:r>
              <a:rPr lang="en-US" sz="1800" b="0" i="0" u="none" strike="noStrike" baseline="0" dirty="0">
                <a:latin typeface="ArialMT"/>
              </a:rPr>
              <a:t>Use the Core Values to guide your team through your journey.</a:t>
            </a:r>
          </a:p>
          <a:p>
            <a:pPr marL="285750" indent="-285750" algn="l">
              <a:buFont typeface="Arial" panose="020B0604020202020204" pitchFamily="34" charset="0"/>
              <a:buChar char="•"/>
            </a:pPr>
            <a:r>
              <a:rPr lang="en-US" sz="1800" b="0" i="0" u="none" strike="noStrike" baseline="0" dirty="0">
                <a:latin typeface="ArialMT"/>
              </a:rPr>
              <a:t>Have lots of FUN as you develop new skills and work together.</a:t>
            </a:r>
            <a:endParaRPr lang="en-US" dirty="0"/>
          </a:p>
        </p:txBody>
      </p:sp>
      <p:sp>
        <p:nvSpPr>
          <p:cNvPr id="4" name="Slide Number Placeholder 3"/>
          <p:cNvSpPr>
            <a:spLocks noGrp="1"/>
          </p:cNvSpPr>
          <p:nvPr>
            <p:ph type="sldNum" sz="quarter" idx="5"/>
          </p:nvPr>
        </p:nvSpPr>
        <p:spPr/>
        <p:txBody>
          <a:bodyPr/>
          <a:lstStyle/>
          <a:p>
            <a:fld id="{447B8CF6-C2C2-924C-96EF-0C0C9E05FEB2}" type="slidenum">
              <a:rPr lang="en-US" smtClean="0"/>
              <a:t>12</a:t>
            </a:fld>
            <a:endParaRPr lang="en-US"/>
          </a:p>
        </p:txBody>
      </p:sp>
    </p:spTree>
    <p:extLst>
      <p:ext uri="{BB962C8B-B14F-4D97-AF65-F5344CB8AC3E}">
        <p14:creationId xmlns:p14="http://schemas.microsoft.com/office/powerpoint/2010/main" val="289698326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800" b="0" i="0" u="none" strike="noStrike" baseline="0" dirty="0">
                <a:latin typeface="ArialMT"/>
              </a:rPr>
              <a:t>Here are sample team roles to use during the sessions. Everyone on the team could experience each role multiple times throughout their </a:t>
            </a:r>
            <a:r>
              <a:rPr lang="en-US" sz="1800" b="0" i="1" u="none" strike="noStrike" baseline="0" dirty="0">
                <a:latin typeface="Arial-ItalicMT"/>
              </a:rPr>
              <a:t>FIRST</a:t>
            </a:r>
            <a:r>
              <a:rPr lang="en-US" sz="1800" b="0" i="0" u="none" strike="noStrike" baseline="0" dirty="0">
                <a:latin typeface="ArialMT"/>
              </a:rPr>
              <a:t>® LEGO® League Explore experience. Using roles helps the team function more efficiently and ensures that everyone on the team is engaged. Some roles will be filled by multiple children during a session. For example, the builder and coder roles can be duplicated where the experience is designed for a pair of children.</a:t>
            </a:r>
            <a:endParaRPr lang="en-US" dirty="0"/>
          </a:p>
        </p:txBody>
      </p:sp>
      <p:sp>
        <p:nvSpPr>
          <p:cNvPr id="4" name="Slide Number Placeholder 3"/>
          <p:cNvSpPr>
            <a:spLocks noGrp="1"/>
          </p:cNvSpPr>
          <p:nvPr>
            <p:ph type="sldNum" sz="quarter" idx="5"/>
          </p:nvPr>
        </p:nvSpPr>
        <p:spPr/>
        <p:txBody>
          <a:bodyPr/>
          <a:lstStyle/>
          <a:p>
            <a:fld id="{447B8CF6-C2C2-924C-96EF-0C0C9E05FEB2}" type="slidenum">
              <a:rPr lang="en-US" smtClean="0"/>
              <a:t>13</a:t>
            </a:fld>
            <a:endParaRPr lang="en-US"/>
          </a:p>
        </p:txBody>
      </p:sp>
    </p:spTree>
    <p:extLst>
      <p:ext uri="{BB962C8B-B14F-4D97-AF65-F5344CB8AC3E}">
        <p14:creationId xmlns:p14="http://schemas.microsoft.com/office/powerpoint/2010/main" val="264455593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dirty="0"/>
              <a:t>You might provide any instructions your students need about managing materials during the Explore sessions.</a:t>
            </a:r>
          </a:p>
          <a:p>
            <a:pPr algn="l"/>
            <a:endParaRPr lang="en-US" dirty="0"/>
          </a:p>
          <a:p>
            <a:r>
              <a:rPr lang="en-US" sz="1000" b="1" i="0" u="none" strike="noStrike" kern="1200" dirty="0">
                <a:solidFill>
                  <a:schemeClr val="tx1"/>
                </a:solidFill>
                <a:effectLst/>
                <a:latin typeface="+mn-lt"/>
                <a:ea typeface="+mn-ea"/>
                <a:cs typeface="+mn-cs"/>
              </a:rPr>
              <a:t>Material Management</a:t>
            </a:r>
            <a:endParaRPr lang="en-US" sz="1200" b="1" i="0" u="none" strike="noStrike" baseline="0" dirty="0">
              <a:solidFill>
                <a:srgbClr val="00963E"/>
              </a:solidFill>
              <a:latin typeface="Arial-BoldMT"/>
            </a:endParaRPr>
          </a:p>
          <a:p>
            <a:pPr marL="285750" indent="-285750" algn="l">
              <a:buFont typeface="Arial" panose="020B0604020202020204" pitchFamily="34" charset="0"/>
              <a:buChar char="•"/>
            </a:pPr>
            <a:r>
              <a:rPr lang="en-US" sz="1200" b="0" i="0" u="none" strike="noStrike" baseline="0" dirty="0">
                <a:latin typeface="ArialMT"/>
              </a:rPr>
              <a:t>Place any extra or found LEGO® pieces in a cup.</a:t>
            </a:r>
          </a:p>
          <a:p>
            <a:pPr marL="285750" indent="-285750" algn="l">
              <a:buFont typeface="Arial" panose="020B0604020202020204" pitchFamily="34" charset="0"/>
              <a:buChar char="•"/>
            </a:pPr>
            <a:r>
              <a:rPr lang="en-US" sz="1200" b="0" i="0" u="none" strike="noStrike" baseline="0" dirty="0">
                <a:latin typeface="ArialMT"/>
              </a:rPr>
              <a:t>Have the children who are missing pieces come to the cup to look for them.</a:t>
            </a:r>
          </a:p>
          <a:p>
            <a:pPr marL="285750" indent="-285750" algn="l">
              <a:buFont typeface="Arial" panose="020B0604020202020204" pitchFamily="34" charset="0"/>
              <a:buChar char="•"/>
            </a:pPr>
            <a:r>
              <a:rPr lang="en-US" sz="1200" b="0" i="0" u="none" strike="noStrike" baseline="0" dirty="0">
                <a:latin typeface="ArialMT"/>
              </a:rPr>
              <a:t>Wait to dismiss your team until you look over their LEGO® set.</a:t>
            </a:r>
          </a:p>
          <a:p>
            <a:pPr marL="285750" indent="-285750" algn="l">
              <a:buFont typeface="Arial" panose="020B0604020202020204" pitchFamily="34" charset="0"/>
              <a:buChar char="•"/>
            </a:pPr>
            <a:r>
              <a:rPr lang="en-US" sz="1200" b="0" i="0" u="none" strike="noStrike" baseline="0" dirty="0">
                <a:latin typeface="ArialMT"/>
              </a:rPr>
              <a:t>The lid of the LEGO® set can be used as a tray to keep pieces from rolling away.</a:t>
            </a:r>
          </a:p>
          <a:p>
            <a:pPr marL="285750" indent="-285750" algn="l">
              <a:buFont typeface="Arial" panose="020B0604020202020204" pitchFamily="34" charset="0"/>
              <a:buChar char="•"/>
            </a:pPr>
            <a:r>
              <a:rPr lang="en-US" sz="1200" b="0" i="0" u="none" strike="noStrike" baseline="0" dirty="0">
                <a:latin typeface="ArialMT"/>
              </a:rPr>
              <a:t>Use plastic bags or containers to store any unfinished builds and their associated pieces or assembled models.</a:t>
            </a:r>
          </a:p>
          <a:p>
            <a:pPr marL="285750" indent="-285750" algn="l">
              <a:buFont typeface="Arial" panose="020B0604020202020204" pitchFamily="34" charset="0"/>
              <a:buChar char="•"/>
            </a:pPr>
            <a:r>
              <a:rPr lang="en-US" sz="1200" b="0" i="0" u="none" strike="noStrike" baseline="0" dirty="0">
                <a:latin typeface="ArialMT"/>
              </a:rPr>
              <a:t>Designate a storage space for the built models, Explore set, and LEGO® container.</a:t>
            </a:r>
          </a:p>
          <a:p>
            <a:pPr marL="285750" indent="-285750" algn="l">
              <a:buFont typeface="Arial" panose="020B0604020202020204" pitchFamily="34" charset="0"/>
              <a:buChar char="•"/>
            </a:pPr>
            <a:r>
              <a:rPr lang="en-US" sz="1800" b="0" i="0" u="none" strike="noStrike" baseline="0" dirty="0">
                <a:latin typeface="ArialMT"/>
              </a:rPr>
              <a:t>The role of the Material Manager is to help in the process of clearing away and storing materials.</a:t>
            </a:r>
            <a:endParaRPr lang="en-US" dirty="0"/>
          </a:p>
          <a:p>
            <a:pPr algn="l"/>
            <a:endParaRPr lang="en-US" dirty="0"/>
          </a:p>
        </p:txBody>
      </p:sp>
      <p:sp>
        <p:nvSpPr>
          <p:cNvPr id="4" name="Slide Number Placeholder 3"/>
          <p:cNvSpPr>
            <a:spLocks noGrp="1"/>
          </p:cNvSpPr>
          <p:nvPr>
            <p:ph type="sldNum" sz="quarter" idx="5"/>
          </p:nvPr>
        </p:nvSpPr>
        <p:spPr/>
        <p:txBody>
          <a:bodyPr/>
          <a:lstStyle/>
          <a:p>
            <a:fld id="{447B8CF6-C2C2-924C-96EF-0C0C9E05FEB2}" type="slidenum">
              <a:rPr lang="en-US" smtClean="0"/>
              <a:t>14</a:t>
            </a:fld>
            <a:endParaRPr lang="en-US"/>
          </a:p>
        </p:txBody>
      </p:sp>
    </p:spTree>
    <p:extLst>
      <p:ext uri="{BB962C8B-B14F-4D97-AF65-F5344CB8AC3E}">
        <p14:creationId xmlns:p14="http://schemas.microsoft.com/office/powerpoint/2010/main" val="78825869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dirty="0">
                <a:solidFill>
                  <a:schemeClr val="tx1"/>
                </a:solidFill>
                <a:effectLst/>
                <a:latin typeface="+mn-lt"/>
                <a:ea typeface="+mn-ea"/>
                <a:cs typeface="+mn-cs"/>
              </a:rPr>
              <a:t>You may wish to play a video or song during clean up time Link on </a:t>
            </a:r>
            <a:r>
              <a:rPr lang="en-US" sz="1200" b="0" i="0" u="none" strike="noStrike" kern="1200" dirty="0" err="1">
                <a:solidFill>
                  <a:schemeClr val="tx1"/>
                </a:solidFill>
                <a:effectLst/>
                <a:latin typeface="+mn-lt"/>
                <a:ea typeface="+mn-ea"/>
                <a:cs typeface="+mn-cs"/>
              </a:rPr>
              <a:t>GoNoodle</a:t>
            </a:r>
            <a:r>
              <a:rPr lang="en-US" sz="1200" b="0" i="0" u="none" strike="noStrike" kern="1200" dirty="0">
                <a:solidFill>
                  <a:schemeClr val="tx1"/>
                </a:solidFill>
                <a:effectLst/>
                <a:latin typeface="+mn-lt"/>
                <a:ea typeface="+mn-ea"/>
                <a:cs typeface="+mn-cs"/>
              </a:rPr>
              <a:t>:  https://family.gonoodle.com/activities/clean-up.  Link on YouTube Kids:  https://www.youtubekids.com/watch?v=ZJFk87ZsHn0 . Link on </a:t>
            </a:r>
            <a:r>
              <a:rPr lang="en-US" sz="1200" b="0" i="0" u="none" strike="noStrike" kern="1200" dirty="0" err="1">
                <a:solidFill>
                  <a:schemeClr val="tx1"/>
                </a:solidFill>
                <a:effectLst/>
                <a:latin typeface="+mn-lt"/>
                <a:ea typeface="+mn-ea"/>
                <a:cs typeface="+mn-cs"/>
              </a:rPr>
              <a:t>Youtube</a:t>
            </a:r>
            <a:r>
              <a:rPr lang="en-US" sz="1200" b="0" i="0" u="none" strike="noStrike" kern="1200" dirty="0">
                <a:solidFill>
                  <a:schemeClr val="tx1"/>
                </a:solidFill>
                <a:effectLst/>
                <a:latin typeface="+mn-lt"/>
                <a:ea typeface="+mn-ea"/>
                <a:cs typeface="+mn-cs"/>
              </a:rPr>
              <a:t>:  https://youtu.be/ZJFk87ZsHn0</a:t>
            </a:r>
            <a:endParaRPr lang="en-US" dirty="0"/>
          </a:p>
        </p:txBody>
      </p:sp>
      <p:sp>
        <p:nvSpPr>
          <p:cNvPr id="4" name="Slide Number Placeholder 3"/>
          <p:cNvSpPr>
            <a:spLocks noGrp="1"/>
          </p:cNvSpPr>
          <p:nvPr>
            <p:ph type="sldNum" sz="quarter" idx="5"/>
          </p:nvPr>
        </p:nvSpPr>
        <p:spPr/>
        <p:txBody>
          <a:bodyPr/>
          <a:lstStyle/>
          <a:p>
            <a:fld id="{447B8CF6-C2C2-924C-96EF-0C0C9E05FEB2}" type="slidenum">
              <a:rPr lang="en-US" smtClean="0"/>
              <a:t>15</a:t>
            </a:fld>
            <a:endParaRPr lang="en-US"/>
          </a:p>
        </p:txBody>
      </p:sp>
    </p:spTree>
    <p:extLst>
      <p:ext uri="{BB962C8B-B14F-4D97-AF65-F5344CB8AC3E}">
        <p14:creationId xmlns:p14="http://schemas.microsoft.com/office/powerpoint/2010/main" val="305527523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47B8CF6-C2C2-924C-96EF-0C0C9E05FEB2}" type="slidenum">
              <a:rPr lang="en-US" smtClean="0"/>
              <a:t>16</a:t>
            </a:fld>
            <a:endParaRPr lang="en-US"/>
          </a:p>
        </p:txBody>
      </p:sp>
    </p:spTree>
    <p:extLst>
      <p:ext uri="{BB962C8B-B14F-4D97-AF65-F5344CB8AC3E}">
        <p14:creationId xmlns:p14="http://schemas.microsoft.com/office/powerpoint/2010/main" val="18042999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What is Explore video</a:t>
            </a:r>
          </a:p>
          <a:p>
            <a:r>
              <a:rPr lang="en-US" dirty="0"/>
              <a:t>YouTube link:  https://youtu.be/afYrsiQ48wA</a:t>
            </a:r>
          </a:p>
        </p:txBody>
      </p:sp>
      <p:sp>
        <p:nvSpPr>
          <p:cNvPr id="4" name="Slide Number Placeholder 3"/>
          <p:cNvSpPr>
            <a:spLocks noGrp="1"/>
          </p:cNvSpPr>
          <p:nvPr>
            <p:ph type="sldNum" sz="quarter" idx="5"/>
          </p:nvPr>
        </p:nvSpPr>
        <p:spPr/>
        <p:txBody>
          <a:bodyPr/>
          <a:lstStyle/>
          <a:p>
            <a:fld id="{447B8CF6-C2C2-924C-96EF-0C0C9E05FEB2}" type="slidenum">
              <a:rPr lang="en-US" smtClean="0"/>
              <a:t>2</a:t>
            </a:fld>
            <a:endParaRPr lang="en-US"/>
          </a:p>
        </p:txBody>
      </p:sp>
    </p:spTree>
    <p:extLst>
      <p:ext uri="{BB962C8B-B14F-4D97-AF65-F5344CB8AC3E}">
        <p14:creationId xmlns:p14="http://schemas.microsoft.com/office/powerpoint/2010/main" val="34765034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800" b="1" i="0" u="none" strike="noStrike" baseline="0" dirty="0">
                <a:latin typeface="Arial-BoldMT"/>
              </a:rPr>
              <a:t>Welcome to SUPERPOWERED</a:t>
            </a:r>
            <a:r>
              <a:rPr lang="en-US" sz="1800" b="1" i="0" u="none" strike="noStrike" baseline="30000" dirty="0">
                <a:latin typeface="Arial-BoldMT"/>
              </a:rPr>
              <a:t>SM</a:t>
            </a:r>
          </a:p>
          <a:p>
            <a:pPr algn="l"/>
            <a:endParaRPr lang="en-US" sz="1800" b="0" i="0" u="none" strike="noStrike" baseline="0" dirty="0">
              <a:latin typeface="ArialMT"/>
            </a:endParaRPr>
          </a:p>
          <a:p>
            <a:pPr algn="l"/>
            <a:r>
              <a:rPr lang="en-US" sz="1800" dirty="0"/>
              <a:t>Welcome to the FIRST</a:t>
            </a:r>
            <a:r>
              <a:rPr lang="en-US" sz="1800" baseline="30000" dirty="0"/>
              <a:t>®</a:t>
            </a:r>
            <a:r>
              <a:rPr lang="en-US" sz="1800" dirty="0"/>
              <a:t> ENERGIZE</a:t>
            </a:r>
            <a:r>
              <a:rPr lang="en-US" sz="1800" baseline="30000" dirty="0"/>
              <a:t>SM</a:t>
            </a:r>
            <a:r>
              <a:rPr lang="en-US" sz="1800" dirty="0"/>
              <a:t> season presented by Qualcomm. This year’s FIRST LEGO League challenge is called SUPERPOWERED</a:t>
            </a:r>
            <a:r>
              <a:rPr lang="en-US" sz="1800" baseline="30000" dirty="0"/>
              <a:t>SM</a:t>
            </a:r>
            <a:r>
              <a:rPr lang="en-US" sz="1800" dirty="0"/>
              <a:t>. Children will learn about different types of energy sources, storage, distribution methods, and ways in which energy is consumed. During each session, they will experience the engineering design process. There is no set order for this process, and they may go through each part several times in a single session. This means that during a session, children will be exploring the theme and ideas, creating solutions, testing them, iterating and changing them, and then sharing what they’ve learned with others.</a:t>
            </a:r>
            <a:endParaRPr lang="en-US" sz="1800" b="0" i="0" u="none" strike="noStrike" baseline="0" dirty="0">
              <a:latin typeface="ArialMT"/>
            </a:endParaRPr>
          </a:p>
        </p:txBody>
      </p:sp>
      <p:sp>
        <p:nvSpPr>
          <p:cNvPr id="4" name="Slide Number Placeholder 3"/>
          <p:cNvSpPr>
            <a:spLocks noGrp="1"/>
          </p:cNvSpPr>
          <p:nvPr>
            <p:ph type="sldNum" sz="quarter" idx="5"/>
          </p:nvPr>
        </p:nvSpPr>
        <p:spPr/>
        <p:txBody>
          <a:bodyPr/>
          <a:lstStyle/>
          <a:p>
            <a:fld id="{447B8CF6-C2C2-924C-96EF-0C0C9E05FEB2}" type="slidenum">
              <a:rPr lang="en-US" smtClean="0"/>
              <a:t>3</a:t>
            </a:fld>
            <a:endParaRPr lang="en-US"/>
          </a:p>
        </p:txBody>
      </p:sp>
    </p:spTree>
    <p:extLst>
      <p:ext uri="{BB962C8B-B14F-4D97-AF65-F5344CB8AC3E}">
        <p14:creationId xmlns:p14="http://schemas.microsoft.com/office/powerpoint/2010/main" val="19945502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800" b="1" i="0" u="none" strike="noStrike" baseline="0" dirty="0">
                <a:latin typeface="Arial-BoldMT"/>
              </a:rPr>
              <a:t>Working in Teams</a:t>
            </a:r>
            <a:endParaRPr lang="en-US" sz="1800" b="0" i="0" u="none" strike="noStrike" baseline="0" dirty="0">
              <a:latin typeface="ArialMT"/>
            </a:endParaRPr>
          </a:p>
          <a:p>
            <a:pPr algn="l"/>
            <a:r>
              <a:rPr lang="en-US" sz="1800" b="0" i="0" u="none" strike="noStrike" baseline="0" dirty="0">
                <a:latin typeface="ArialMT"/>
              </a:rPr>
              <a:t>Children work together in teams of six using pieces from the LEGO® Education SPIKE Essential set or the LEGO® Education </a:t>
            </a:r>
            <a:r>
              <a:rPr lang="en-US" sz="1800" b="0" i="0" u="none" strike="noStrike" baseline="0" dirty="0" err="1">
                <a:latin typeface="ArialMT"/>
              </a:rPr>
              <a:t>WeDo</a:t>
            </a:r>
            <a:r>
              <a:rPr lang="en-US" sz="1800" b="0" i="0" u="none" strike="noStrike" baseline="0" dirty="0">
                <a:latin typeface="ArialMT"/>
              </a:rPr>
              <a:t> 2.0 set, and a SUPERPOWERED</a:t>
            </a:r>
            <a:r>
              <a:rPr lang="en-US" sz="1800" b="0" i="0" u="none" strike="noStrike" baseline="30000" dirty="0">
                <a:latin typeface="ArialMT"/>
              </a:rPr>
              <a:t>SM</a:t>
            </a:r>
            <a:r>
              <a:rPr lang="en-US" sz="1800" b="0" i="0" u="none" strike="noStrike" baseline="0" dirty="0">
                <a:latin typeface="ArialMT"/>
              </a:rPr>
              <a:t> Explore set. They will collaborate and communicate to build, learn, and play together.</a:t>
            </a:r>
          </a:p>
          <a:p>
            <a:pPr algn="l"/>
            <a:endParaRPr lang="en-US" sz="1800" b="0" i="0" u="none" strike="noStrike" baseline="0" dirty="0">
              <a:latin typeface="ArialMT"/>
            </a:endParaRPr>
          </a:p>
          <a:p>
            <a:pPr algn="l"/>
            <a:r>
              <a:rPr lang="en-US" sz="1800" b="0" i="0" u="none" strike="noStrike" baseline="0" dirty="0">
                <a:latin typeface="ArialMT"/>
              </a:rPr>
              <a:t>Children should be encouraged in every session to work with their teammates, listen to each other, take turns, and share ideas and pieces.</a:t>
            </a:r>
            <a:endParaRPr lang="en-US" dirty="0"/>
          </a:p>
        </p:txBody>
      </p:sp>
      <p:sp>
        <p:nvSpPr>
          <p:cNvPr id="4" name="Slide Number Placeholder 3"/>
          <p:cNvSpPr>
            <a:spLocks noGrp="1"/>
          </p:cNvSpPr>
          <p:nvPr>
            <p:ph type="sldNum" sz="quarter" idx="5"/>
          </p:nvPr>
        </p:nvSpPr>
        <p:spPr/>
        <p:txBody>
          <a:bodyPr/>
          <a:lstStyle/>
          <a:p>
            <a:fld id="{447B8CF6-C2C2-924C-96EF-0C0C9E05FEB2}" type="slidenum">
              <a:rPr lang="en-US" smtClean="0"/>
              <a:t>4</a:t>
            </a:fld>
            <a:endParaRPr lang="en-US"/>
          </a:p>
        </p:txBody>
      </p:sp>
    </p:spTree>
    <p:extLst>
      <p:ext uri="{BB962C8B-B14F-4D97-AF65-F5344CB8AC3E}">
        <p14:creationId xmlns:p14="http://schemas.microsoft.com/office/powerpoint/2010/main" val="13727920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endParaRPr lang="en-US"/>
          </a:p>
        </p:txBody>
      </p:sp>
      <p:sp>
        <p:nvSpPr>
          <p:cNvPr id="4" name="Slide Number Placeholder 3"/>
          <p:cNvSpPr>
            <a:spLocks noGrp="1"/>
          </p:cNvSpPr>
          <p:nvPr>
            <p:ph type="sldNum" sz="quarter" idx="5"/>
          </p:nvPr>
        </p:nvSpPr>
        <p:spPr/>
        <p:txBody>
          <a:bodyPr/>
          <a:lstStyle/>
          <a:p>
            <a:fld id="{447B8CF6-C2C2-924C-96EF-0C0C9E05FEB2}" type="slidenum">
              <a:rPr lang="en-US" smtClean="0"/>
              <a:t>5</a:t>
            </a:fld>
            <a:endParaRPr lang="en-US"/>
          </a:p>
        </p:txBody>
      </p:sp>
    </p:spTree>
    <p:extLst>
      <p:ext uri="{BB962C8B-B14F-4D97-AF65-F5344CB8AC3E}">
        <p14:creationId xmlns:p14="http://schemas.microsoft.com/office/powerpoint/2010/main" val="25670975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baseline="0" dirty="0">
                <a:latin typeface="ArialMT"/>
              </a:rPr>
              <a:t>During each session, they will experience the engineering design process. There is no set order for this process, and they may go through each part several times in a single session. This means that during a session, children will be exploring the theme and ideas, creating solutions, testing them, iterating and changing them, and then sharing what they’ve learned with others.</a:t>
            </a:r>
            <a:endParaRPr lang="en-US" dirty="0"/>
          </a:p>
          <a:p>
            <a:pPr algn="l"/>
            <a:endParaRPr lang="en-US" dirty="0"/>
          </a:p>
        </p:txBody>
      </p:sp>
      <p:sp>
        <p:nvSpPr>
          <p:cNvPr id="4" name="Slide Number Placeholder 3"/>
          <p:cNvSpPr>
            <a:spLocks noGrp="1"/>
          </p:cNvSpPr>
          <p:nvPr>
            <p:ph type="sldNum" sz="quarter" idx="5"/>
          </p:nvPr>
        </p:nvSpPr>
        <p:spPr/>
        <p:txBody>
          <a:bodyPr/>
          <a:lstStyle/>
          <a:p>
            <a:fld id="{447B8CF6-C2C2-924C-96EF-0C0C9E05FEB2}" type="slidenum">
              <a:rPr lang="en-US" smtClean="0"/>
              <a:t>6</a:t>
            </a:fld>
            <a:endParaRPr lang="en-US"/>
          </a:p>
        </p:txBody>
      </p:sp>
    </p:spTree>
    <p:extLst>
      <p:ext uri="{BB962C8B-B14F-4D97-AF65-F5344CB8AC3E}">
        <p14:creationId xmlns:p14="http://schemas.microsoft.com/office/powerpoint/2010/main" val="6719672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endParaRPr lang="en-US"/>
          </a:p>
        </p:txBody>
      </p:sp>
      <p:sp>
        <p:nvSpPr>
          <p:cNvPr id="4" name="Slide Number Placeholder 3"/>
          <p:cNvSpPr>
            <a:spLocks noGrp="1"/>
          </p:cNvSpPr>
          <p:nvPr>
            <p:ph type="sldNum" sz="quarter" idx="5"/>
          </p:nvPr>
        </p:nvSpPr>
        <p:spPr/>
        <p:txBody>
          <a:bodyPr/>
          <a:lstStyle/>
          <a:p>
            <a:fld id="{447B8CF6-C2C2-924C-96EF-0C0C9E05FEB2}" type="slidenum">
              <a:rPr lang="en-US" smtClean="0"/>
              <a:t>7</a:t>
            </a:fld>
            <a:endParaRPr lang="en-US"/>
          </a:p>
        </p:txBody>
      </p:sp>
    </p:spTree>
    <p:extLst>
      <p:ext uri="{BB962C8B-B14F-4D97-AF65-F5344CB8AC3E}">
        <p14:creationId xmlns:p14="http://schemas.microsoft.com/office/powerpoint/2010/main" val="4031394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endParaRPr lang="en-US"/>
          </a:p>
        </p:txBody>
      </p:sp>
      <p:sp>
        <p:nvSpPr>
          <p:cNvPr id="4" name="Slide Number Placeholder 3"/>
          <p:cNvSpPr>
            <a:spLocks noGrp="1"/>
          </p:cNvSpPr>
          <p:nvPr>
            <p:ph type="sldNum" sz="quarter" idx="5"/>
          </p:nvPr>
        </p:nvSpPr>
        <p:spPr/>
        <p:txBody>
          <a:bodyPr/>
          <a:lstStyle/>
          <a:p>
            <a:fld id="{447B8CF6-C2C2-924C-96EF-0C0C9E05FEB2}" type="slidenum">
              <a:rPr lang="en-US" smtClean="0"/>
              <a:t>8</a:t>
            </a:fld>
            <a:endParaRPr lang="en-US"/>
          </a:p>
        </p:txBody>
      </p:sp>
    </p:spTree>
    <p:extLst>
      <p:ext uri="{BB962C8B-B14F-4D97-AF65-F5344CB8AC3E}">
        <p14:creationId xmlns:p14="http://schemas.microsoft.com/office/powerpoint/2010/main" val="16081077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endParaRPr lang="en-US"/>
          </a:p>
        </p:txBody>
      </p:sp>
      <p:sp>
        <p:nvSpPr>
          <p:cNvPr id="4" name="Slide Number Placeholder 3"/>
          <p:cNvSpPr>
            <a:spLocks noGrp="1"/>
          </p:cNvSpPr>
          <p:nvPr>
            <p:ph type="sldNum" sz="quarter" idx="5"/>
          </p:nvPr>
        </p:nvSpPr>
        <p:spPr/>
        <p:txBody>
          <a:bodyPr/>
          <a:lstStyle/>
          <a:p>
            <a:fld id="{447B8CF6-C2C2-924C-96EF-0C0C9E05FEB2}" type="slidenum">
              <a:rPr lang="en-US" smtClean="0"/>
              <a:t>9</a:t>
            </a:fld>
            <a:endParaRPr lang="en-US"/>
          </a:p>
        </p:txBody>
      </p:sp>
    </p:spTree>
    <p:extLst>
      <p:ext uri="{BB962C8B-B14F-4D97-AF65-F5344CB8AC3E}">
        <p14:creationId xmlns:p14="http://schemas.microsoft.com/office/powerpoint/2010/main" val="315076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FLL Explore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3028720161"/>
      </p:ext>
    </p:extLst>
  </p:cSld>
  <p:clrMapOvr>
    <a:masterClrMapping/>
  </p:clrMapOvr>
  <p:extLst>
    <p:ext uri="{DCECCB84-F9BA-43D5-87BE-67443E8EF086}">
      <p15:sldGuideLst xmlns:p15="http://schemas.microsoft.com/office/powerpoint/2012/main">
        <p15:guide id="1" orient="horz" pos="4176">
          <p15:clr>
            <a:srgbClr val="FBAE40"/>
          </p15:clr>
        </p15:guide>
        <p15:guide id="2" pos="56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FLL Explore Conten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B0FF1096-3169-EE4B-8934-C3FB782637A7}"/>
              </a:ext>
            </a:extLst>
          </p:cNvPr>
          <p:cNvSpPr/>
          <p:nvPr userDrawn="1"/>
        </p:nvSpPr>
        <p:spPr>
          <a:xfrm>
            <a:off x="7958361" y="6139370"/>
            <a:ext cx="878284" cy="45719"/>
          </a:xfrm>
          <a:prstGeom prst="rect">
            <a:avLst/>
          </a:prstGeom>
          <a:solidFill>
            <a:srgbClr val="00A6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890C33C2-6CD3-9547-B7C0-310F735C716C}"/>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113368" y="6288708"/>
            <a:ext cx="567209" cy="450144"/>
          </a:xfrm>
          <a:prstGeom prst="rect">
            <a:avLst/>
          </a:prstGeom>
        </p:spPr>
      </p:pic>
      <p:sp>
        <p:nvSpPr>
          <p:cNvPr id="16" name="Slide Number Placeholder 6">
            <a:extLst>
              <a:ext uri="{FF2B5EF4-FFF2-40B4-BE49-F238E27FC236}">
                <a16:creationId xmlns:a16="http://schemas.microsoft.com/office/drawing/2014/main" id="{74D5A213-B54C-7348-B25E-7F6F8FFC4C5E}"/>
              </a:ext>
            </a:extLst>
          </p:cNvPr>
          <p:cNvSpPr>
            <a:spLocks noGrp="1"/>
          </p:cNvSpPr>
          <p:nvPr>
            <p:ph type="sldNum" sz="quarter" idx="12"/>
          </p:nvPr>
        </p:nvSpPr>
        <p:spPr>
          <a:xfrm>
            <a:off x="8689517" y="6559918"/>
            <a:ext cx="357055" cy="209912"/>
          </a:xfrm>
        </p:spPr>
        <p:txBody>
          <a:bodyPr/>
          <a:lstStyle>
            <a:lvl1pPr>
              <a:defRPr>
                <a:latin typeface="Helvetica Neue" panose="02000503000000020004" pitchFamily="2" charset="0"/>
                <a:ea typeface="Helvetica Neue" panose="02000503000000020004" pitchFamily="2" charset="0"/>
                <a:cs typeface="Helvetica Neue" panose="02000503000000020004" pitchFamily="2" charset="0"/>
              </a:defRPr>
            </a:lvl1pPr>
          </a:lstStyle>
          <a:p>
            <a:fld id="{C53052E6-E16C-A04B-8192-1DB31D569F09}" type="slidenum">
              <a:rPr lang="en-US" smtClean="0"/>
              <a:pPr/>
              <a:t>‹#›</a:t>
            </a:fld>
            <a:endParaRPr lang="en-US"/>
          </a:p>
        </p:txBody>
      </p:sp>
      <p:cxnSp>
        <p:nvCxnSpPr>
          <p:cNvPr id="5" name="Straight Connector 4">
            <a:extLst>
              <a:ext uri="{FF2B5EF4-FFF2-40B4-BE49-F238E27FC236}">
                <a16:creationId xmlns:a16="http://schemas.microsoft.com/office/drawing/2014/main" id="{4123CD55-385C-5342-B8A4-11A44E4ABC0F}"/>
              </a:ext>
            </a:extLst>
          </p:cNvPr>
          <p:cNvCxnSpPr>
            <a:cxnSpLocks/>
          </p:cNvCxnSpPr>
          <p:nvPr userDrawn="1"/>
        </p:nvCxnSpPr>
        <p:spPr>
          <a:xfrm>
            <a:off x="180799" y="6159514"/>
            <a:ext cx="7622081" cy="0"/>
          </a:xfrm>
          <a:prstGeom prst="line">
            <a:avLst/>
          </a:prstGeom>
          <a:ln w="1270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pic>
        <p:nvPicPr>
          <p:cNvPr id="6" name="Picture 5">
            <a:extLst>
              <a:ext uri="{FF2B5EF4-FFF2-40B4-BE49-F238E27FC236}">
                <a16:creationId xmlns:a16="http://schemas.microsoft.com/office/drawing/2014/main" id="{96E3F1F0-7281-BB45-940C-7699D66DE8D3}"/>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80799" y="6339274"/>
            <a:ext cx="1171634" cy="369145"/>
          </a:xfrm>
          <a:prstGeom prst="rect">
            <a:avLst/>
          </a:prstGeom>
        </p:spPr>
      </p:pic>
      <p:sp>
        <p:nvSpPr>
          <p:cNvPr id="13" name="Text Placeholder 14">
            <a:extLst>
              <a:ext uri="{FF2B5EF4-FFF2-40B4-BE49-F238E27FC236}">
                <a16:creationId xmlns:a16="http://schemas.microsoft.com/office/drawing/2014/main" id="{E86BD933-7ECD-DB44-A5D3-0CA3A0BC9477}"/>
              </a:ext>
            </a:extLst>
          </p:cNvPr>
          <p:cNvSpPr>
            <a:spLocks noGrp="1"/>
          </p:cNvSpPr>
          <p:nvPr>
            <p:ph type="body" sz="quarter" idx="14"/>
          </p:nvPr>
        </p:nvSpPr>
        <p:spPr>
          <a:xfrm>
            <a:off x="628650" y="1909763"/>
            <a:ext cx="7886700" cy="4106862"/>
          </a:xfrm>
        </p:spPr>
        <p:txBody>
          <a:bodyPr/>
          <a:lstStyle>
            <a:lvl1pPr>
              <a:defRPr>
                <a:solidFill>
                  <a:schemeClr val="tx1">
                    <a:lumMod val="85000"/>
                    <a:lumOff val="15000"/>
                  </a:schemeClr>
                </a:solidFill>
              </a:defRPr>
            </a:lvl1pPr>
            <a:lvl2pPr>
              <a:defRPr>
                <a:solidFill>
                  <a:schemeClr val="tx1">
                    <a:lumMod val="85000"/>
                    <a:lumOff val="15000"/>
                  </a:schemeClr>
                </a:solidFill>
              </a:defRPr>
            </a:lvl2pPr>
            <a:lvl3pPr>
              <a:defRPr>
                <a:solidFill>
                  <a:schemeClr val="tx1">
                    <a:lumMod val="85000"/>
                    <a:lumOff val="15000"/>
                  </a:schemeClr>
                </a:solidFill>
              </a:defRPr>
            </a:lvl3pPr>
            <a:lvl4pPr>
              <a:defRPr>
                <a:solidFill>
                  <a:schemeClr val="tx1">
                    <a:lumMod val="85000"/>
                    <a:lumOff val="15000"/>
                  </a:schemeClr>
                </a:solidFill>
              </a:defRPr>
            </a:lvl4pPr>
            <a:lvl5pPr>
              <a:defRPr>
                <a:solidFill>
                  <a:schemeClr val="tx1">
                    <a:lumMod val="85000"/>
                    <a:lumOff val="1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Title Placeholder 1">
            <a:extLst>
              <a:ext uri="{FF2B5EF4-FFF2-40B4-BE49-F238E27FC236}">
                <a16:creationId xmlns:a16="http://schemas.microsoft.com/office/drawing/2014/main" id="{154C9013-0D60-994B-9DA0-2156E8F77415}"/>
              </a:ext>
            </a:extLst>
          </p:cNvPr>
          <p:cNvSpPr>
            <a:spLocks noGrp="1"/>
          </p:cNvSpPr>
          <p:nvPr>
            <p:ph type="title"/>
          </p:nvPr>
        </p:nvSpPr>
        <p:spPr>
          <a:xfrm>
            <a:off x="628650" y="365127"/>
            <a:ext cx="7886700" cy="762634"/>
          </a:xfrm>
          <a:prstGeom prst="rect">
            <a:avLst/>
          </a:prstGeom>
        </p:spPr>
        <p:txBody>
          <a:bodyPr vert="horz" lIns="91440" tIns="45720" rIns="91440" bIns="45720" rtlCol="0" anchor="ctr">
            <a:normAutofit/>
          </a:bodyPr>
          <a:lstStyle/>
          <a:p>
            <a:r>
              <a:rPr lang="en-US"/>
              <a:t>Click to edit Master title style</a:t>
            </a:r>
          </a:p>
        </p:txBody>
      </p:sp>
      <p:sp>
        <p:nvSpPr>
          <p:cNvPr id="15" name="Text Placeholder 12">
            <a:extLst>
              <a:ext uri="{FF2B5EF4-FFF2-40B4-BE49-F238E27FC236}">
                <a16:creationId xmlns:a16="http://schemas.microsoft.com/office/drawing/2014/main" id="{171F26ED-0509-D14C-96DF-C0C59D829CEF}"/>
              </a:ext>
            </a:extLst>
          </p:cNvPr>
          <p:cNvSpPr>
            <a:spLocks noGrp="1"/>
          </p:cNvSpPr>
          <p:nvPr>
            <p:ph type="body" sz="quarter" idx="13" hasCustomPrompt="1"/>
          </p:nvPr>
        </p:nvSpPr>
        <p:spPr>
          <a:xfrm>
            <a:off x="628650" y="1198880"/>
            <a:ext cx="7886700" cy="508000"/>
          </a:xfrm>
        </p:spPr>
        <p:txBody>
          <a:bodyPr>
            <a:normAutofit/>
          </a:bodyPr>
          <a:lstStyle>
            <a:lvl1pPr marL="0" indent="0">
              <a:buNone/>
              <a:defRPr sz="2800">
                <a:solidFill>
                  <a:schemeClr val="bg2">
                    <a:lumMod val="25000"/>
                  </a:schemeClr>
                </a:solidFill>
              </a:defRPr>
            </a:lvl1pPr>
          </a:lstStyle>
          <a:p>
            <a:pPr lvl="0"/>
            <a:r>
              <a:rPr lang="en-US"/>
              <a:t>Click to Add Sub Title</a:t>
            </a:r>
          </a:p>
        </p:txBody>
      </p:sp>
    </p:spTree>
    <p:extLst>
      <p:ext uri="{BB962C8B-B14F-4D97-AF65-F5344CB8AC3E}">
        <p14:creationId xmlns:p14="http://schemas.microsoft.com/office/powerpoint/2010/main" val="3321432525"/>
      </p:ext>
    </p:extLst>
  </p:cSld>
  <p:clrMapOvr>
    <a:masterClrMapping/>
  </p:clrMapOvr>
  <p:extLst>
    <p:ext uri="{DCECCB84-F9BA-43D5-87BE-67443E8EF086}">
      <p15:sldGuideLst xmlns:p15="http://schemas.microsoft.com/office/powerpoint/2012/main">
        <p15:guide id="1" orient="horz" pos="4176">
          <p15:clr>
            <a:srgbClr val="FBAE40"/>
          </p15:clr>
        </p15:guide>
        <p15:guide id="2" pos="5640">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3488940"/>
      </p:ext>
    </p:extLst>
  </p:cSld>
  <p:clrMap bg1="lt1" tx1="dk1" bg2="lt2" tx2="dk2" accent1="accent1" accent2="accent2" accent3="accent3" accent4="accent4" accent5="accent5" accent6="accent6" hlink="hlink" folHlink="folHlink"/>
  <p:sldLayoutIdLst>
    <p:sldLayoutId id="2147483687" r:id="rId1"/>
    <p:sldLayoutId id="2147483688" r:id="rId2"/>
  </p:sldLayoutIdLst>
  <p:hf hdr="0" ftr="0" dt="0"/>
  <p:txStyles>
    <p:titleStyle>
      <a:lvl1pPr algn="l" defTabSz="914400" rtl="0" eaLnBrk="1" latinLnBrk="0" hangingPunct="1">
        <a:lnSpc>
          <a:spcPct val="90000"/>
        </a:lnSpc>
        <a:spcBef>
          <a:spcPct val="0"/>
        </a:spcBef>
        <a:buNone/>
        <a:defRPr sz="4000" b="1" kern="1200">
          <a:solidFill>
            <a:schemeClr val="bg2">
              <a:lumMod val="25000"/>
            </a:schemeClr>
          </a:solidFill>
          <a:latin typeface="Helvetica Neue" panose="02000503000000020004" pitchFamily="2" charset="0"/>
          <a:ea typeface="Helvetica Neue" panose="02000503000000020004" pitchFamily="2" charset="0"/>
          <a:cs typeface="Helvetica Neue" panose="02000503000000020004" pitchFamily="2"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lumMod val="85000"/>
              <a:lumOff val="15000"/>
            </a:schemeClr>
          </a:solidFill>
          <a:latin typeface="Helvetica Neue" panose="02000503000000020004" pitchFamily="2" charset="0"/>
          <a:ea typeface="Helvetica Neue" panose="02000503000000020004" pitchFamily="2" charset="0"/>
          <a:cs typeface="Helvetica Neue" panose="02000503000000020004"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85000"/>
              <a:lumOff val="15000"/>
            </a:schemeClr>
          </a:solidFill>
          <a:latin typeface="Helvetica Neue" panose="02000503000000020004" pitchFamily="2" charset="0"/>
          <a:ea typeface="Helvetica Neue" panose="02000503000000020004" pitchFamily="2" charset="0"/>
          <a:cs typeface="Helvetica Neue" panose="02000503000000020004" pitchFamily="2"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lumMod val="85000"/>
              <a:lumOff val="15000"/>
            </a:schemeClr>
          </a:solidFill>
          <a:latin typeface="Helvetica Neue" panose="02000503000000020004" pitchFamily="2" charset="0"/>
          <a:ea typeface="Helvetica Neue" panose="02000503000000020004" pitchFamily="2" charset="0"/>
          <a:cs typeface="Helvetica Neue" panose="02000503000000020004" pitchFamily="2"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400" kern="1200">
          <a:solidFill>
            <a:schemeClr val="tx1">
              <a:lumMod val="85000"/>
              <a:lumOff val="15000"/>
            </a:schemeClr>
          </a:solidFill>
          <a:latin typeface="Helvetica Neue" panose="02000503000000020004" pitchFamily="2" charset="0"/>
          <a:ea typeface="Helvetica Neue" panose="02000503000000020004" pitchFamily="2" charset="0"/>
          <a:cs typeface="Helvetica Neue" panose="02000503000000020004" pitchFamily="2"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200" kern="1200">
          <a:solidFill>
            <a:schemeClr val="tx1">
              <a:lumMod val="85000"/>
              <a:lumOff val="15000"/>
            </a:schemeClr>
          </a:solidFill>
          <a:latin typeface="Helvetica Neue" panose="02000503000000020004" pitchFamily="2" charset="0"/>
          <a:ea typeface="Helvetica Neue" panose="02000503000000020004" pitchFamily="2" charset="0"/>
          <a:cs typeface="Helvetica Neue" panose="02000503000000020004"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emf"/><Relationship Id="rId7" Type="http://schemas.openxmlformats.org/officeDocument/2006/relationships/image" Target="../media/image7.jp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11.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hyperlink" Target="https://www.youtube.com/watch?v=okR1AMFNV3Q"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1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image" Target="../media/image30.jpeg"/><Relationship Id="rId3" Type="http://schemas.openxmlformats.org/officeDocument/2006/relationships/image" Target="../media/image26.png"/><Relationship Id="rId7" Type="http://schemas.openxmlformats.org/officeDocument/2006/relationships/image" Target="../media/image29.jpeg"/><Relationship Id="rId12" Type="http://schemas.openxmlformats.org/officeDocument/2006/relationships/image" Target="../media/image33.jpe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28.png"/><Relationship Id="rId11" Type="http://schemas.microsoft.com/office/2007/relationships/hdphoto" Target="../media/hdphoto1.wdp"/><Relationship Id="rId5" Type="http://schemas.openxmlformats.org/officeDocument/2006/relationships/image" Target="../media/image27.png"/><Relationship Id="rId10" Type="http://schemas.openxmlformats.org/officeDocument/2006/relationships/image" Target="../media/image32.png"/><Relationship Id="rId4" Type="http://schemas.openxmlformats.org/officeDocument/2006/relationships/image" Target="../media/image23.png"/><Relationship Id="rId9" Type="http://schemas.openxmlformats.org/officeDocument/2006/relationships/image" Target="../media/image31.jpeg"/></Relationships>
</file>

<file path=ppt/slides/_rels/slide15.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video" Target="https://www.youtube.com/embed/afYrsiQ48wA?feature=oembed" TargetMode="External"/><Relationship Id="rId4" Type="http://schemas.openxmlformats.org/officeDocument/2006/relationships/image" Target="../media/image8.jpeg"/></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Freeform 25">
            <a:extLst>
              <a:ext uri="{FF2B5EF4-FFF2-40B4-BE49-F238E27FC236}">
                <a16:creationId xmlns:a16="http://schemas.microsoft.com/office/drawing/2014/main" id="{49461470-2C49-0B4A-AFF2-693C58AC2F9F}"/>
              </a:ext>
            </a:extLst>
          </p:cNvPr>
          <p:cNvSpPr/>
          <p:nvPr/>
        </p:nvSpPr>
        <p:spPr>
          <a:xfrm>
            <a:off x="4148152" y="0"/>
            <a:ext cx="4995848" cy="6858000"/>
          </a:xfrm>
          <a:custGeom>
            <a:avLst/>
            <a:gdLst>
              <a:gd name="connsiteX0" fmla="*/ 810930 w 4995848"/>
              <a:gd name="connsiteY0" fmla="*/ 0 h 6857999"/>
              <a:gd name="connsiteX1" fmla="*/ 4995848 w 4995848"/>
              <a:gd name="connsiteY1" fmla="*/ 0 h 6857999"/>
              <a:gd name="connsiteX2" fmla="*/ 4995848 w 4995848"/>
              <a:gd name="connsiteY2" fmla="*/ 6857999 h 6857999"/>
              <a:gd name="connsiteX3" fmla="*/ 810929 w 4995848"/>
              <a:gd name="connsiteY3" fmla="*/ 6857999 h 6857999"/>
              <a:gd name="connsiteX4" fmla="*/ 772675 w 4995848"/>
              <a:gd name="connsiteY4" fmla="*/ 6790558 h 6857999"/>
              <a:gd name="connsiteX5" fmla="*/ 0 w 4995848"/>
              <a:gd name="connsiteY5" fmla="*/ 3429001 h 6857999"/>
              <a:gd name="connsiteX6" fmla="*/ 772675 w 4995848"/>
              <a:gd name="connsiteY6" fmla="*/ 67445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995848" h="6857999">
                <a:moveTo>
                  <a:pt x="810930" y="0"/>
                </a:moveTo>
                <a:lnTo>
                  <a:pt x="4995848" y="0"/>
                </a:lnTo>
                <a:lnTo>
                  <a:pt x="4995848" y="6857999"/>
                </a:lnTo>
                <a:lnTo>
                  <a:pt x="810929" y="6857999"/>
                </a:lnTo>
                <a:lnTo>
                  <a:pt x="772675" y="6790558"/>
                </a:lnTo>
                <a:cubicBezTo>
                  <a:pt x="292599" y="5902709"/>
                  <a:pt x="0" y="4723291"/>
                  <a:pt x="0" y="3429001"/>
                </a:cubicBezTo>
                <a:cubicBezTo>
                  <a:pt x="0" y="2134711"/>
                  <a:pt x="292599" y="955293"/>
                  <a:pt x="772675" y="67445"/>
                </a:cubicBezTo>
                <a:close/>
              </a:path>
            </a:pathLst>
          </a:custGeom>
          <a:solidFill>
            <a:srgbClr val="00A65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20" name="Picture 19">
            <a:extLst>
              <a:ext uri="{FF2B5EF4-FFF2-40B4-BE49-F238E27FC236}">
                <a16:creationId xmlns:a16="http://schemas.microsoft.com/office/drawing/2014/main" id="{E58CCE88-462B-3041-8EC1-A38C25E56A63}"/>
              </a:ext>
            </a:extLst>
          </p:cNvPr>
          <p:cNvPicPr>
            <a:picLocks noChangeAspect="1"/>
          </p:cNvPicPr>
          <p:nvPr/>
        </p:nvPicPr>
        <p:blipFill rotWithShape="1">
          <a:blip r:embed="rId3" cstate="hqprint">
            <a:alphaModFix amt="40000"/>
            <a:extLst>
              <a:ext uri="{28A0092B-C50C-407E-A947-70E740481C1C}">
                <a14:useLocalDpi xmlns:a14="http://schemas.microsoft.com/office/drawing/2010/main"/>
              </a:ext>
            </a:extLst>
          </a:blip>
          <a:srcRect l="-1206" t="30941" r="22892" b="-245"/>
          <a:stretch/>
        </p:blipFill>
        <p:spPr>
          <a:xfrm>
            <a:off x="3200400" y="0"/>
            <a:ext cx="5943600" cy="3657600"/>
          </a:xfrm>
          <a:prstGeom prst="rect">
            <a:avLst/>
          </a:prstGeom>
        </p:spPr>
      </p:pic>
      <p:sp>
        <p:nvSpPr>
          <p:cNvPr id="5" name="Text Placeholder 4">
            <a:extLst>
              <a:ext uri="{FF2B5EF4-FFF2-40B4-BE49-F238E27FC236}">
                <a16:creationId xmlns:a16="http://schemas.microsoft.com/office/drawing/2014/main" id="{F3B760C1-7E25-45A7-B891-53C58D074EA2}"/>
              </a:ext>
            </a:extLst>
          </p:cNvPr>
          <p:cNvSpPr>
            <a:spLocks noGrp="1"/>
          </p:cNvSpPr>
          <p:nvPr>
            <p:ph type="body" sz="quarter" idx="4294967295"/>
          </p:nvPr>
        </p:nvSpPr>
        <p:spPr>
          <a:xfrm>
            <a:off x="5010492" y="1388702"/>
            <a:ext cx="3720051" cy="3333902"/>
          </a:xfrm>
          <a:prstGeom prst="rect">
            <a:avLst/>
          </a:prstGeom>
        </p:spPr>
        <p:txBody>
          <a:bodyPr>
            <a:noAutofit/>
          </a:bodyPr>
          <a:lstStyle/>
          <a:p>
            <a:pPr marL="0" indent="0">
              <a:buNone/>
            </a:pPr>
            <a:r>
              <a:rPr lang="en-US" sz="8000" dirty="0">
                <a:solidFill>
                  <a:schemeClr val="bg1"/>
                </a:solidFill>
                <a:effectLst>
                  <a:outerShdw dist="56557" dir="8100000" algn="tr" rotWithShape="0">
                    <a:srgbClr val="147342"/>
                  </a:outerShdw>
                </a:effectLst>
                <a:latin typeface="Roboto Medium" pitchFamily="2" charset="0"/>
                <a:ea typeface="Roboto Medium" pitchFamily="2" charset="0"/>
              </a:rPr>
              <a:t>Let’s Get Started</a:t>
            </a:r>
          </a:p>
        </p:txBody>
      </p:sp>
      <p:sp>
        <p:nvSpPr>
          <p:cNvPr id="6" name="Title 3">
            <a:extLst>
              <a:ext uri="{FF2B5EF4-FFF2-40B4-BE49-F238E27FC236}">
                <a16:creationId xmlns:a16="http://schemas.microsoft.com/office/drawing/2014/main" id="{B6ADE897-E12C-4A20-B842-CD64CC495BD3}"/>
              </a:ext>
            </a:extLst>
          </p:cNvPr>
          <p:cNvSpPr txBox="1">
            <a:spLocks/>
          </p:cNvSpPr>
          <p:nvPr/>
        </p:nvSpPr>
        <p:spPr>
          <a:xfrm>
            <a:off x="343072" y="341368"/>
            <a:ext cx="2857328" cy="46545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sz="4000" b="1" kern="1200">
                <a:solidFill>
                  <a:schemeClr val="bg2">
                    <a:lumMod val="25000"/>
                  </a:schemeClr>
                </a:solidFill>
                <a:latin typeface="Helvetica Neue" panose="02000503000000020004" pitchFamily="2" charset="0"/>
                <a:ea typeface="Helvetica Neue" panose="02000503000000020004" pitchFamily="2" charset="0"/>
                <a:cs typeface="Helvetica Neue" panose="02000503000000020004" pitchFamily="2" charset="0"/>
              </a:defRPr>
            </a:lvl1pPr>
          </a:lstStyle>
          <a:p>
            <a:pPr>
              <a:lnSpc>
                <a:spcPct val="100000"/>
              </a:lnSpc>
            </a:pPr>
            <a:r>
              <a:rPr lang="en-US" sz="2400" spc="250" dirty="0">
                <a:solidFill>
                  <a:srgbClr val="00A651"/>
                </a:solidFill>
                <a:latin typeface="Roboto" pitchFamily="2" charset="0"/>
                <a:ea typeface="Roboto" pitchFamily="2" charset="0"/>
              </a:rPr>
              <a:t>INTRODUCTION</a:t>
            </a:r>
          </a:p>
        </p:txBody>
      </p:sp>
      <p:pic>
        <p:nvPicPr>
          <p:cNvPr id="15" name="Picture 14" descr="Logo&#10;&#10;Description automatically generated">
            <a:extLst>
              <a:ext uri="{FF2B5EF4-FFF2-40B4-BE49-F238E27FC236}">
                <a16:creationId xmlns:a16="http://schemas.microsoft.com/office/drawing/2014/main" id="{51114C1B-4CF7-4817-84D5-E5FBD229F31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12412" y="5625594"/>
            <a:ext cx="1708714" cy="1083155"/>
          </a:xfrm>
          <a:prstGeom prst="rect">
            <a:avLst/>
          </a:prstGeom>
        </p:spPr>
      </p:pic>
      <p:pic>
        <p:nvPicPr>
          <p:cNvPr id="12" name="Picture 11">
            <a:extLst>
              <a:ext uri="{FF2B5EF4-FFF2-40B4-BE49-F238E27FC236}">
                <a16:creationId xmlns:a16="http://schemas.microsoft.com/office/drawing/2014/main" id="{0833AC4A-69E0-C943-9B18-78347663B2D4}"/>
              </a:ext>
            </a:extLst>
          </p:cNvPr>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a:off x="2520689" y="5555164"/>
            <a:ext cx="1638221" cy="1117428"/>
          </a:xfrm>
          <a:prstGeom prst="rect">
            <a:avLst/>
          </a:prstGeom>
        </p:spPr>
      </p:pic>
      <p:pic>
        <p:nvPicPr>
          <p:cNvPr id="19" name="Picture 18">
            <a:extLst>
              <a:ext uri="{FF2B5EF4-FFF2-40B4-BE49-F238E27FC236}">
                <a16:creationId xmlns:a16="http://schemas.microsoft.com/office/drawing/2014/main" id="{B558D74D-BF22-0648-A33B-F9B5C97180E1}"/>
              </a:ext>
            </a:extLst>
          </p:cNvPr>
          <p:cNvPicPr>
            <a:picLocks noChangeAspect="1"/>
          </p:cNvPicPr>
          <p:nvPr/>
        </p:nvPicPr>
        <p:blipFill>
          <a:blip r:embed="rId6" cstate="hqprint">
            <a:extLst>
              <a:ext uri="{28A0092B-C50C-407E-A947-70E740481C1C}">
                <a14:useLocalDpi xmlns:a14="http://schemas.microsoft.com/office/drawing/2010/main"/>
              </a:ext>
            </a:extLst>
          </a:blip>
          <a:stretch>
            <a:fillRect/>
          </a:stretch>
        </p:blipFill>
        <p:spPr>
          <a:xfrm>
            <a:off x="5723071" y="5631984"/>
            <a:ext cx="3100472" cy="936912"/>
          </a:xfrm>
          <a:prstGeom prst="rect">
            <a:avLst/>
          </a:prstGeom>
        </p:spPr>
      </p:pic>
      <p:pic>
        <p:nvPicPr>
          <p:cNvPr id="3" name="Picture 2" descr="A picture containing toy, clipart, vector graphics&#10;&#10;Description automatically generated">
            <a:extLst>
              <a:ext uri="{FF2B5EF4-FFF2-40B4-BE49-F238E27FC236}">
                <a16:creationId xmlns:a16="http://schemas.microsoft.com/office/drawing/2014/main" id="{CBF52532-40E5-4053-A14E-3BDC338A1784}"/>
              </a:ext>
            </a:extLst>
          </p:cNvPr>
          <p:cNvPicPr>
            <a:picLocks noChangeAspect="1"/>
          </p:cNvPicPr>
          <p:nvPr/>
        </p:nvPicPr>
        <p:blipFill>
          <a:blip r:embed="rId7"/>
          <a:stretch>
            <a:fillRect/>
          </a:stretch>
        </p:blipFill>
        <p:spPr>
          <a:xfrm>
            <a:off x="104771" y="2357713"/>
            <a:ext cx="3880386" cy="2599773"/>
          </a:xfrm>
          <a:prstGeom prst="rect">
            <a:avLst/>
          </a:prstGeom>
        </p:spPr>
      </p:pic>
    </p:spTree>
    <p:extLst>
      <p:ext uri="{BB962C8B-B14F-4D97-AF65-F5344CB8AC3E}">
        <p14:creationId xmlns:p14="http://schemas.microsoft.com/office/powerpoint/2010/main" val="37432005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6F81BA3-F3C5-4C9A-9B2D-F4D028C79D9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131933"/>
            <a:ext cx="3300248" cy="714061"/>
          </a:xfrm>
          <a:prstGeom prst="rect">
            <a:avLst/>
          </a:prstGeom>
        </p:spPr>
      </p:pic>
      <p:pic>
        <p:nvPicPr>
          <p:cNvPr id="6" name="Picture 5">
            <a:extLst>
              <a:ext uri="{FF2B5EF4-FFF2-40B4-BE49-F238E27FC236}">
                <a16:creationId xmlns:a16="http://schemas.microsoft.com/office/drawing/2014/main" id="{76E71A4E-BF85-4F42-BC6D-514CD0565B4D}"/>
              </a:ext>
            </a:extLst>
          </p:cNvPr>
          <p:cNvPicPr>
            <a:picLocks noChangeAspect="1"/>
          </p:cNvPicPr>
          <p:nvPr/>
        </p:nvPicPr>
        <p:blipFill>
          <a:blip r:embed="rId4"/>
          <a:srcRect/>
          <a:stretch/>
        </p:blipFill>
        <p:spPr>
          <a:xfrm>
            <a:off x="391906" y="1094794"/>
            <a:ext cx="8752094" cy="4668412"/>
          </a:xfrm>
          <a:prstGeom prst="rect">
            <a:avLst/>
          </a:prstGeom>
        </p:spPr>
      </p:pic>
      <p:sp>
        <p:nvSpPr>
          <p:cNvPr id="2" name="Slide Number Placeholder 1">
            <a:extLst>
              <a:ext uri="{FF2B5EF4-FFF2-40B4-BE49-F238E27FC236}">
                <a16:creationId xmlns:a16="http://schemas.microsoft.com/office/drawing/2014/main" id="{8789FFB2-6464-7621-B812-521E15103B28}"/>
              </a:ext>
            </a:extLst>
          </p:cNvPr>
          <p:cNvSpPr>
            <a:spLocks noGrp="1"/>
          </p:cNvSpPr>
          <p:nvPr>
            <p:ph type="sldNum" sz="quarter" idx="12"/>
          </p:nvPr>
        </p:nvSpPr>
        <p:spPr>
          <a:xfrm>
            <a:off x="8689517" y="6559918"/>
            <a:ext cx="454483" cy="209912"/>
          </a:xfrm>
        </p:spPr>
        <p:txBody>
          <a:bodyPr/>
          <a:lstStyle/>
          <a:p>
            <a:fld id="{C53052E6-E16C-A04B-8192-1DB31D569F09}" type="slidenum">
              <a:rPr lang="en-US" sz="1400" smtClean="0">
                <a:solidFill>
                  <a:schemeClr val="bg2">
                    <a:lumMod val="75000"/>
                  </a:schemeClr>
                </a:solidFill>
              </a:rPr>
              <a:pPr/>
              <a:t>10</a:t>
            </a:fld>
            <a:endParaRPr lang="en-US" sz="1400" dirty="0">
              <a:solidFill>
                <a:schemeClr val="bg2">
                  <a:lumMod val="75000"/>
                </a:schemeClr>
              </a:solidFill>
            </a:endParaRPr>
          </a:p>
        </p:txBody>
      </p:sp>
    </p:spTree>
    <p:extLst>
      <p:ext uri="{BB962C8B-B14F-4D97-AF65-F5344CB8AC3E}">
        <p14:creationId xmlns:p14="http://schemas.microsoft.com/office/powerpoint/2010/main" val="8618058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87D7AD4-EE25-42E6-A3F2-C658860DB740}"/>
              </a:ext>
            </a:extLst>
          </p:cNvPr>
          <p:cNvSpPr>
            <a:spLocks noGrp="1"/>
          </p:cNvSpPr>
          <p:nvPr>
            <p:ph type="sldNum" sz="quarter" idx="12"/>
          </p:nvPr>
        </p:nvSpPr>
        <p:spPr>
          <a:xfrm>
            <a:off x="8689517" y="6559918"/>
            <a:ext cx="454483" cy="209912"/>
          </a:xfrm>
        </p:spPr>
        <p:txBody>
          <a:bodyPr/>
          <a:lstStyle/>
          <a:p>
            <a:fld id="{C53052E6-E16C-A04B-8192-1DB31D569F09}" type="slidenum">
              <a:rPr lang="en-US" sz="1400" smtClean="0">
                <a:solidFill>
                  <a:schemeClr val="bg2">
                    <a:lumMod val="75000"/>
                  </a:schemeClr>
                </a:solidFill>
              </a:rPr>
              <a:pPr/>
              <a:t>11</a:t>
            </a:fld>
            <a:endParaRPr lang="en-US" sz="1400" dirty="0">
              <a:solidFill>
                <a:schemeClr val="bg2">
                  <a:lumMod val="75000"/>
                </a:schemeClr>
              </a:solidFill>
            </a:endParaRPr>
          </a:p>
        </p:txBody>
      </p:sp>
      <p:pic>
        <p:nvPicPr>
          <p:cNvPr id="4" name="Picture 3">
            <a:extLst>
              <a:ext uri="{FF2B5EF4-FFF2-40B4-BE49-F238E27FC236}">
                <a16:creationId xmlns:a16="http://schemas.microsoft.com/office/drawing/2014/main" id="{5EFF357E-F299-4DAA-A8A4-1F530120A8A4}"/>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603739" y="1444869"/>
            <a:ext cx="3968261" cy="3968261"/>
          </a:xfrm>
          <a:prstGeom prst="rect">
            <a:avLst/>
          </a:prstGeom>
        </p:spPr>
      </p:pic>
      <p:sp>
        <p:nvSpPr>
          <p:cNvPr id="6" name="TextBox 5">
            <a:extLst>
              <a:ext uri="{FF2B5EF4-FFF2-40B4-BE49-F238E27FC236}">
                <a16:creationId xmlns:a16="http://schemas.microsoft.com/office/drawing/2014/main" id="{57893417-D102-4DAC-B7E5-6190EBBB7B9F}"/>
              </a:ext>
            </a:extLst>
          </p:cNvPr>
          <p:cNvSpPr txBox="1"/>
          <p:nvPr/>
        </p:nvSpPr>
        <p:spPr>
          <a:xfrm>
            <a:off x="4572000" y="2152053"/>
            <a:ext cx="3833446" cy="2553891"/>
          </a:xfrm>
          <a:prstGeom prst="roundRect">
            <a:avLst/>
          </a:prstGeom>
          <a:noFill/>
          <a:ln w="38100">
            <a:solidFill>
              <a:srgbClr val="00A551"/>
            </a:solidFill>
          </a:ln>
        </p:spPr>
        <p:txBody>
          <a:bodyPr wrap="square" rtlCol="0">
            <a:spAutoFit/>
          </a:bodyPr>
          <a:lstStyle/>
          <a:p>
            <a:pPr algn="ctr"/>
            <a:r>
              <a:rPr lang="en-US" sz="2400" dirty="0">
                <a:latin typeface="Helvetica Neue" panose="02000503000000020004"/>
              </a:rPr>
              <a:t>Visit the </a:t>
            </a:r>
          </a:p>
          <a:p>
            <a:pPr algn="ctr"/>
            <a:r>
              <a:rPr lang="en-US" sz="2400" i="1" dirty="0">
                <a:latin typeface="Helvetica Neue" panose="02000503000000020004"/>
                <a:hlinkClick r:id="rId4"/>
              </a:rPr>
              <a:t>FIRST</a:t>
            </a:r>
            <a:r>
              <a:rPr lang="en-US" sz="2400" baseline="30000" dirty="0">
                <a:latin typeface="Helvetica Neue" panose="02000503000000020004"/>
                <a:hlinkClick r:id="rId4"/>
              </a:rPr>
              <a:t>®</a:t>
            </a:r>
            <a:r>
              <a:rPr lang="en-US" sz="2400" dirty="0">
                <a:latin typeface="Helvetica Neue" panose="02000503000000020004"/>
                <a:hlinkClick r:id="rId4"/>
              </a:rPr>
              <a:t> LEGO</a:t>
            </a:r>
            <a:r>
              <a:rPr lang="en-US" sz="2400" baseline="30000" dirty="0">
                <a:latin typeface="Helvetica Neue" panose="02000503000000020004"/>
                <a:hlinkClick r:id="rId4"/>
              </a:rPr>
              <a:t> ®</a:t>
            </a:r>
            <a:r>
              <a:rPr lang="en-US" sz="2400" dirty="0">
                <a:latin typeface="Helvetica Neue" panose="02000503000000020004"/>
                <a:hlinkClick r:id="rId4"/>
              </a:rPr>
              <a:t> League </a:t>
            </a:r>
          </a:p>
          <a:p>
            <a:pPr algn="ctr"/>
            <a:r>
              <a:rPr lang="en-US" sz="2400" dirty="0">
                <a:latin typeface="Helvetica Neue" panose="02000503000000020004"/>
                <a:hlinkClick r:id="rId4"/>
              </a:rPr>
              <a:t>YouTube Channel</a:t>
            </a:r>
            <a:r>
              <a:rPr lang="en-US" sz="2400" dirty="0">
                <a:latin typeface="Helvetica Neue" panose="02000503000000020004"/>
                <a:hlinkClick r:id="" action="ppaction://noaction"/>
              </a:rPr>
              <a:t> </a:t>
            </a:r>
            <a:endParaRPr lang="en-US" sz="2400" dirty="0">
              <a:latin typeface="Helvetica Neue" panose="02000503000000020004"/>
            </a:endParaRPr>
          </a:p>
          <a:p>
            <a:pPr algn="ctr"/>
            <a:r>
              <a:rPr lang="en-US" sz="2400" dirty="0">
                <a:latin typeface="Helvetica Neue" panose="02000503000000020004"/>
              </a:rPr>
              <a:t>to watch the </a:t>
            </a:r>
          </a:p>
          <a:p>
            <a:pPr algn="ctr"/>
            <a:r>
              <a:rPr lang="en-US" sz="2400" dirty="0">
                <a:latin typeface="Helvetica Neue" panose="02000503000000020004"/>
              </a:rPr>
              <a:t>SUPERPOWERED</a:t>
            </a:r>
            <a:r>
              <a:rPr lang="en-US" sz="2400" baseline="30000" dirty="0">
                <a:latin typeface="Helvetica Neue" panose="02000503000000020004"/>
              </a:rPr>
              <a:t>SM</a:t>
            </a:r>
            <a:r>
              <a:rPr lang="en-US" sz="2400" dirty="0">
                <a:latin typeface="Helvetica Neue" panose="02000503000000020004"/>
              </a:rPr>
              <a:t> Season Launch Video</a:t>
            </a:r>
          </a:p>
        </p:txBody>
      </p:sp>
      <p:sp>
        <p:nvSpPr>
          <p:cNvPr id="5" name="Title 3">
            <a:extLst>
              <a:ext uri="{FF2B5EF4-FFF2-40B4-BE49-F238E27FC236}">
                <a16:creationId xmlns:a16="http://schemas.microsoft.com/office/drawing/2014/main" id="{6B1D03B4-C717-412F-811E-F984EE8C8BAB}"/>
              </a:ext>
            </a:extLst>
          </p:cNvPr>
          <p:cNvSpPr>
            <a:spLocks noGrp="1"/>
          </p:cNvSpPr>
          <p:nvPr>
            <p:ph type="title"/>
          </p:nvPr>
        </p:nvSpPr>
        <p:spPr>
          <a:xfrm>
            <a:off x="628650" y="365127"/>
            <a:ext cx="7886700" cy="762634"/>
          </a:xfrm>
        </p:spPr>
        <p:txBody>
          <a:bodyPr/>
          <a:lstStyle/>
          <a:p>
            <a:r>
              <a:rPr lang="en-US" dirty="0">
                <a:solidFill>
                  <a:srgbClr val="00A651"/>
                </a:solidFill>
                <a:latin typeface="Helvetica Neue"/>
              </a:rPr>
              <a:t>SUPERPOWERED</a:t>
            </a:r>
            <a:r>
              <a:rPr lang="en-US" baseline="30000" dirty="0">
                <a:solidFill>
                  <a:srgbClr val="00A651"/>
                </a:solidFill>
                <a:latin typeface="Helvetica Neue"/>
              </a:rPr>
              <a:t>SM</a:t>
            </a:r>
          </a:p>
        </p:txBody>
      </p:sp>
    </p:spTree>
    <p:extLst>
      <p:ext uri="{BB962C8B-B14F-4D97-AF65-F5344CB8AC3E}">
        <p14:creationId xmlns:p14="http://schemas.microsoft.com/office/powerpoint/2010/main" val="38225733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87D7AD4-EE25-42E6-A3F2-C658860DB740}"/>
              </a:ext>
            </a:extLst>
          </p:cNvPr>
          <p:cNvSpPr>
            <a:spLocks noGrp="1"/>
          </p:cNvSpPr>
          <p:nvPr>
            <p:ph type="sldNum" sz="quarter" idx="12"/>
          </p:nvPr>
        </p:nvSpPr>
        <p:spPr>
          <a:xfrm>
            <a:off x="8689517" y="6559918"/>
            <a:ext cx="454483" cy="209912"/>
          </a:xfrm>
        </p:spPr>
        <p:txBody>
          <a:bodyPr/>
          <a:lstStyle/>
          <a:p>
            <a:fld id="{C53052E6-E16C-A04B-8192-1DB31D569F09}" type="slidenum">
              <a:rPr lang="en-US" sz="1400" smtClean="0">
                <a:solidFill>
                  <a:schemeClr val="bg2">
                    <a:lumMod val="75000"/>
                  </a:schemeClr>
                </a:solidFill>
              </a:rPr>
              <a:pPr/>
              <a:t>12</a:t>
            </a:fld>
            <a:endParaRPr lang="en-US" sz="1400" dirty="0">
              <a:solidFill>
                <a:schemeClr val="bg2">
                  <a:lumMod val="75000"/>
                </a:schemeClr>
              </a:solidFill>
            </a:endParaRPr>
          </a:p>
        </p:txBody>
      </p:sp>
      <p:sp>
        <p:nvSpPr>
          <p:cNvPr id="4" name="Title 3">
            <a:extLst>
              <a:ext uri="{FF2B5EF4-FFF2-40B4-BE49-F238E27FC236}">
                <a16:creationId xmlns:a16="http://schemas.microsoft.com/office/drawing/2014/main" id="{56567651-8AA4-479B-AC03-821AC799E926}"/>
              </a:ext>
            </a:extLst>
          </p:cNvPr>
          <p:cNvSpPr>
            <a:spLocks noGrp="1"/>
          </p:cNvSpPr>
          <p:nvPr>
            <p:ph type="title"/>
          </p:nvPr>
        </p:nvSpPr>
        <p:spPr/>
        <p:txBody>
          <a:bodyPr>
            <a:normAutofit/>
          </a:bodyPr>
          <a:lstStyle/>
          <a:p>
            <a:r>
              <a:rPr lang="en-US">
                <a:solidFill>
                  <a:srgbClr val="00A651"/>
                </a:solidFill>
              </a:rPr>
              <a:t>Core Values</a:t>
            </a:r>
          </a:p>
        </p:txBody>
      </p:sp>
      <p:sp>
        <p:nvSpPr>
          <p:cNvPr id="15" name="Text Placeholder 8">
            <a:extLst>
              <a:ext uri="{FF2B5EF4-FFF2-40B4-BE49-F238E27FC236}">
                <a16:creationId xmlns:a16="http://schemas.microsoft.com/office/drawing/2014/main" id="{28057F0A-69D4-499C-8EF7-52DBC2B70841}"/>
              </a:ext>
            </a:extLst>
          </p:cNvPr>
          <p:cNvSpPr txBox="1">
            <a:spLocks/>
          </p:cNvSpPr>
          <p:nvPr/>
        </p:nvSpPr>
        <p:spPr>
          <a:xfrm>
            <a:off x="626742" y="4223665"/>
            <a:ext cx="4718854" cy="123134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lumMod val="85000"/>
                    <a:lumOff val="15000"/>
                  </a:schemeClr>
                </a:solidFill>
                <a:latin typeface="Helvetica Neue" panose="02000503000000020004" pitchFamily="2" charset="0"/>
                <a:ea typeface="Helvetica Neue" panose="02000503000000020004" pitchFamily="2" charset="0"/>
                <a:cs typeface="Helvetica Neue" panose="02000503000000020004"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85000"/>
                    <a:lumOff val="15000"/>
                  </a:schemeClr>
                </a:solidFill>
                <a:latin typeface="Helvetica Neue" panose="02000503000000020004" pitchFamily="2" charset="0"/>
                <a:ea typeface="Helvetica Neue" panose="02000503000000020004" pitchFamily="2" charset="0"/>
                <a:cs typeface="Helvetica Neue" panose="02000503000000020004" pitchFamily="2"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lumMod val="85000"/>
                    <a:lumOff val="15000"/>
                  </a:schemeClr>
                </a:solidFill>
                <a:latin typeface="Helvetica Neue" panose="02000503000000020004" pitchFamily="2" charset="0"/>
                <a:ea typeface="Helvetica Neue" panose="02000503000000020004" pitchFamily="2" charset="0"/>
                <a:cs typeface="Helvetica Neue" panose="02000503000000020004" pitchFamily="2"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400" kern="1200">
                <a:solidFill>
                  <a:schemeClr val="tx1">
                    <a:lumMod val="85000"/>
                    <a:lumOff val="15000"/>
                  </a:schemeClr>
                </a:solidFill>
                <a:latin typeface="Helvetica Neue" panose="02000503000000020004" pitchFamily="2" charset="0"/>
                <a:ea typeface="Helvetica Neue" panose="02000503000000020004" pitchFamily="2" charset="0"/>
                <a:cs typeface="Helvetica Neue" panose="02000503000000020004" pitchFamily="2"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200" kern="1200">
                <a:solidFill>
                  <a:schemeClr val="tx1">
                    <a:lumMod val="85000"/>
                    <a:lumOff val="15000"/>
                  </a:schemeClr>
                </a:solidFill>
                <a:latin typeface="Helvetica Neue" panose="02000503000000020004" pitchFamily="2" charset="0"/>
                <a:ea typeface="Helvetica Neue" panose="02000503000000020004" pitchFamily="2" charset="0"/>
                <a:cs typeface="Helvetica Neue" panose="02000503000000020004"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sz="3200"/>
          </a:p>
        </p:txBody>
      </p:sp>
      <p:pic>
        <p:nvPicPr>
          <p:cNvPr id="17" name="Picture 16">
            <a:extLst>
              <a:ext uri="{FF2B5EF4-FFF2-40B4-BE49-F238E27FC236}">
                <a16:creationId xmlns:a16="http://schemas.microsoft.com/office/drawing/2014/main" id="{005AF7DD-0F5D-498F-B614-5C9890532A9F}"/>
              </a:ext>
            </a:extLst>
          </p:cNvPr>
          <p:cNvPicPr>
            <a:picLocks noChangeAspect="1"/>
          </p:cNvPicPr>
          <p:nvPr/>
        </p:nvPicPr>
        <p:blipFill>
          <a:blip r:embed="rId3"/>
          <a:srcRect/>
          <a:stretch/>
        </p:blipFill>
        <p:spPr>
          <a:xfrm>
            <a:off x="643375" y="1089878"/>
            <a:ext cx="3609131" cy="4855797"/>
          </a:xfrm>
          <a:prstGeom prst="rect">
            <a:avLst/>
          </a:prstGeom>
          <a:ln w="3175">
            <a:solidFill>
              <a:schemeClr val="tx1"/>
            </a:solidFill>
          </a:ln>
        </p:spPr>
      </p:pic>
      <p:pic>
        <p:nvPicPr>
          <p:cNvPr id="12" name="Picture 11">
            <a:extLst>
              <a:ext uri="{FF2B5EF4-FFF2-40B4-BE49-F238E27FC236}">
                <a16:creationId xmlns:a16="http://schemas.microsoft.com/office/drawing/2014/main" id="{1038B40E-D847-4A91-B435-BEEDA99341CD}"/>
              </a:ext>
            </a:extLst>
          </p:cNvPr>
          <p:cNvPicPr>
            <a:picLocks noChangeAspect="1"/>
          </p:cNvPicPr>
          <p:nvPr/>
        </p:nvPicPr>
        <p:blipFill>
          <a:blip r:embed="rId4"/>
          <a:srcRect/>
          <a:stretch/>
        </p:blipFill>
        <p:spPr>
          <a:xfrm>
            <a:off x="4592013" y="1089878"/>
            <a:ext cx="3600463" cy="4855797"/>
          </a:xfrm>
          <a:prstGeom prst="rect">
            <a:avLst/>
          </a:prstGeom>
          <a:ln w="3175">
            <a:solidFill>
              <a:schemeClr val="tx1"/>
            </a:solidFill>
          </a:ln>
        </p:spPr>
      </p:pic>
    </p:spTree>
    <p:extLst>
      <p:ext uri="{BB962C8B-B14F-4D97-AF65-F5344CB8AC3E}">
        <p14:creationId xmlns:p14="http://schemas.microsoft.com/office/powerpoint/2010/main" val="30985487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87D7AD4-EE25-42E6-A3F2-C658860DB740}"/>
              </a:ext>
            </a:extLst>
          </p:cNvPr>
          <p:cNvSpPr>
            <a:spLocks noGrp="1"/>
          </p:cNvSpPr>
          <p:nvPr>
            <p:ph type="sldNum" sz="quarter" idx="12"/>
          </p:nvPr>
        </p:nvSpPr>
        <p:spPr>
          <a:xfrm>
            <a:off x="8689517" y="6559918"/>
            <a:ext cx="454483" cy="209912"/>
          </a:xfrm>
        </p:spPr>
        <p:txBody>
          <a:bodyPr/>
          <a:lstStyle/>
          <a:p>
            <a:fld id="{C53052E6-E16C-A04B-8192-1DB31D569F09}" type="slidenum">
              <a:rPr lang="en-US" sz="1400" smtClean="0">
                <a:solidFill>
                  <a:schemeClr val="bg2">
                    <a:lumMod val="75000"/>
                  </a:schemeClr>
                </a:solidFill>
              </a:rPr>
              <a:pPr/>
              <a:t>13</a:t>
            </a:fld>
            <a:endParaRPr lang="en-US" sz="1400" dirty="0">
              <a:solidFill>
                <a:schemeClr val="bg2">
                  <a:lumMod val="75000"/>
                </a:schemeClr>
              </a:solidFill>
            </a:endParaRPr>
          </a:p>
        </p:txBody>
      </p:sp>
      <p:sp>
        <p:nvSpPr>
          <p:cNvPr id="12" name="Title 3">
            <a:extLst>
              <a:ext uri="{FF2B5EF4-FFF2-40B4-BE49-F238E27FC236}">
                <a16:creationId xmlns:a16="http://schemas.microsoft.com/office/drawing/2014/main" id="{B8E054A5-62CF-47AC-9BD7-45D43181BC0B}"/>
              </a:ext>
            </a:extLst>
          </p:cNvPr>
          <p:cNvSpPr>
            <a:spLocks noGrp="1"/>
          </p:cNvSpPr>
          <p:nvPr>
            <p:ph type="title"/>
          </p:nvPr>
        </p:nvSpPr>
        <p:spPr>
          <a:xfrm>
            <a:off x="628650" y="365126"/>
            <a:ext cx="3458718" cy="1390101"/>
          </a:xfrm>
        </p:spPr>
        <p:txBody>
          <a:bodyPr>
            <a:normAutofit/>
          </a:bodyPr>
          <a:lstStyle/>
          <a:p>
            <a:r>
              <a:rPr lang="en-US" dirty="0">
                <a:solidFill>
                  <a:srgbClr val="00A651"/>
                </a:solidFill>
              </a:rPr>
              <a:t>Team Roles</a:t>
            </a:r>
          </a:p>
        </p:txBody>
      </p:sp>
      <p:pic>
        <p:nvPicPr>
          <p:cNvPr id="4" name="Picture 3">
            <a:extLst>
              <a:ext uri="{FF2B5EF4-FFF2-40B4-BE49-F238E27FC236}">
                <a16:creationId xmlns:a16="http://schemas.microsoft.com/office/drawing/2014/main" id="{7F3466DD-9DC6-2A48-8A72-99A77ADCF682}"/>
              </a:ext>
            </a:extLst>
          </p:cNvPr>
          <p:cNvPicPr>
            <a:picLocks noChangeAspect="1"/>
          </p:cNvPicPr>
          <p:nvPr/>
        </p:nvPicPr>
        <p:blipFill>
          <a:blip r:embed="rId3"/>
          <a:stretch>
            <a:fillRect/>
          </a:stretch>
        </p:blipFill>
        <p:spPr>
          <a:xfrm>
            <a:off x="0" y="1229393"/>
            <a:ext cx="9144000" cy="4399213"/>
          </a:xfrm>
          <a:prstGeom prst="rect">
            <a:avLst/>
          </a:prstGeom>
        </p:spPr>
      </p:pic>
    </p:spTree>
    <p:extLst>
      <p:ext uri="{BB962C8B-B14F-4D97-AF65-F5344CB8AC3E}">
        <p14:creationId xmlns:p14="http://schemas.microsoft.com/office/powerpoint/2010/main" val="19443211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Rounded Corners 22">
            <a:extLst>
              <a:ext uri="{FF2B5EF4-FFF2-40B4-BE49-F238E27FC236}">
                <a16:creationId xmlns:a16="http://schemas.microsoft.com/office/drawing/2014/main" id="{967F57E3-E49D-4789-840B-1A5BE8B9DC18}"/>
              </a:ext>
            </a:extLst>
          </p:cNvPr>
          <p:cNvSpPr/>
          <p:nvPr/>
        </p:nvSpPr>
        <p:spPr>
          <a:xfrm>
            <a:off x="4030905" y="1604913"/>
            <a:ext cx="4568345" cy="4354453"/>
          </a:xfrm>
          <a:prstGeom prst="roundRect">
            <a:avLst/>
          </a:prstGeom>
          <a:solidFill>
            <a:schemeClr val="bg1"/>
          </a:solidFill>
          <a:ln w="38100">
            <a:solidFill>
              <a:srgbClr val="00A65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b="1">
              <a:solidFill>
                <a:srgbClr val="4472C4"/>
              </a:solidFill>
            </a:endParaRPr>
          </a:p>
        </p:txBody>
      </p:sp>
      <p:sp>
        <p:nvSpPr>
          <p:cNvPr id="2" name="Slide Number Placeholder 1">
            <a:extLst>
              <a:ext uri="{FF2B5EF4-FFF2-40B4-BE49-F238E27FC236}">
                <a16:creationId xmlns:a16="http://schemas.microsoft.com/office/drawing/2014/main" id="{687D7AD4-EE25-42E6-A3F2-C658860DB740}"/>
              </a:ext>
            </a:extLst>
          </p:cNvPr>
          <p:cNvSpPr>
            <a:spLocks noGrp="1"/>
          </p:cNvSpPr>
          <p:nvPr>
            <p:ph type="sldNum" sz="quarter" idx="12"/>
          </p:nvPr>
        </p:nvSpPr>
        <p:spPr>
          <a:xfrm>
            <a:off x="8689517" y="6559918"/>
            <a:ext cx="454483" cy="209912"/>
          </a:xfrm>
        </p:spPr>
        <p:txBody>
          <a:bodyPr/>
          <a:lstStyle/>
          <a:p>
            <a:fld id="{C53052E6-E16C-A04B-8192-1DB31D569F09}" type="slidenum">
              <a:rPr lang="en-US" sz="1400" smtClean="0">
                <a:solidFill>
                  <a:schemeClr val="bg2">
                    <a:lumMod val="75000"/>
                  </a:schemeClr>
                </a:solidFill>
              </a:rPr>
              <a:pPr/>
              <a:t>14</a:t>
            </a:fld>
            <a:endParaRPr lang="en-US" sz="1400" dirty="0">
              <a:solidFill>
                <a:schemeClr val="bg2">
                  <a:lumMod val="75000"/>
                </a:schemeClr>
              </a:solidFill>
            </a:endParaRPr>
          </a:p>
        </p:txBody>
      </p:sp>
      <p:sp>
        <p:nvSpPr>
          <p:cNvPr id="3" name="Text Placeholder 2">
            <a:extLst>
              <a:ext uri="{FF2B5EF4-FFF2-40B4-BE49-F238E27FC236}">
                <a16:creationId xmlns:a16="http://schemas.microsoft.com/office/drawing/2014/main" id="{9B04D35A-834E-4F7C-BC9B-EE00FA0ED9D3}"/>
              </a:ext>
            </a:extLst>
          </p:cNvPr>
          <p:cNvSpPr>
            <a:spLocks noGrp="1"/>
          </p:cNvSpPr>
          <p:nvPr>
            <p:ph type="body" sz="quarter" idx="14"/>
          </p:nvPr>
        </p:nvSpPr>
        <p:spPr>
          <a:xfrm>
            <a:off x="628649" y="1127761"/>
            <a:ext cx="7706053" cy="448791"/>
          </a:xfrm>
        </p:spPr>
        <p:txBody>
          <a:bodyPr>
            <a:normAutofit lnSpcReduction="10000"/>
          </a:bodyPr>
          <a:lstStyle/>
          <a:p>
            <a:r>
              <a:rPr lang="en-US" sz="2800">
                <a:solidFill>
                  <a:schemeClr val="tx1"/>
                </a:solidFill>
              </a:rPr>
              <a:t>Each session lists the materials needed.</a:t>
            </a:r>
            <a:endParaRPr lang="en-US" sz="2800"/>
          </a:p>
          <a:p>
            <a:endParaRPr lang="en-US" sz="2800"/>
          </a:p>
        </p:txBody>
      </p:sp>
      <p:sp>
        <p:nvSpPr>
          <p:cNvPr id="4" name="Title 3">
            <a:extLst>
              <a:ext uri="{FF2B5EF4-FFF2-40B4-BE49-F238E27FC236}">
                <a16:creationId xmlns:a16="http://schemas.microsoft.com/office/drawing/2014/main" id="{56567651-8AA4-479B-AC03-821AC799E926}"/>
              </a:ext>
            </a:extLst>
          </p:cNvPr>
          <p:cNvSpPr>
            <a:spLocks noGrp="1"/>
          </p:cNvSpPr>
          <p:nvPr>
            <p:ph type="title"/>
          </p:nvPr>
        </p:nvSpPr>
        <p:spPr/>
        <p:txBody>
          <a:bodyPr/>
          <a:lstStyle/>
          <a:p>
            <a:r>
              <a:rPr lang="en-US">
                <a:solidFill>
                  <a:srgbClr val="00A651"/>
                </a:solidFill>
              </a:rPr>
              <a:t>You Need</a:t>
            </a:r>
          </a:p>
        </p:txBody>
      </p:sp>
      <p:sp>
        <p:nvSpPr>
          <p:cNvPr id="12" name="Rectangle: Rounded Corners 11">
            <a:extLst>
              <a:ext uri="{FF2B5EF4-FFF2-40B4-BE49-F238E27FC236}">
                <a16:creationId xmlns:a16="http://schemas.microsoft.com/office/drawing/2014/main" id="{7066CEEB-7590-4F08-9D0E-01B32D5DB8FD}"/>
              </a:ext>
            </a:extLst>
          </p:cNvPr>
          <p:cNvSpPr/>
          <p:nvPr/>
        </p:nvSpPr>
        <p:spPr>
          <a:xfrm>
            <a:off x="806424" y="1604913"/>
            <a:ext cx="3029852" cy="4354453"/>
          </a:xfrm>
          <a:prstGeom prst="roundRect">
            <a:avLst/>
          </a:prstGeom>
          <a:solidFill>
            <a:schemeClr val="bg1"/>
          </a:solidFill>
          <a:ln w="38100">
            <a:solidFill>
              <a:srgbClr val="00A65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b="1" dirty="0">
                <a:solidFill>
                  <a:srgbClr val="4472C4"/>
                </a:solidFill>
              </a:rPr>
              <a:t>SUPERPOWERED</a:t>
            </a:r>
            <a:r>
              <a:rPr lang="en-US" b="1" baseline="30000" dirty="0">
                <a:solidFill>
                  <a:srgbClr val="4472C4"/>
                </a:solidFill>
              </a:rPr>
              <a:t>SM</a:t>
            </a:r>
            <a:r>
              <a:rPr lang="en-US" b="1" dirty="0">
                <a:solidFill>
                  <a:srgbClr val="4472C4"/>
                </a:solidFill>
              </a:rPr>
              <a:t> Explore Set</a:t>
            </a:r>
          </a:p>
        </p:txBody>
      </p:sp>
      <p:pic>
        <p:nvPicPr>
          <p:cNvPr id="15" name="Picture 14">
            <a:extLst>
              <a:ext uri="{FF2B5EF4-FFF2-40B4-BE49-F238E27FC236}">
                <a16:creationId xmlns:a16="http://schemas.microsoft.com/office/drawing/2014/main" id="{CE16329A-FB6C-4FA8-B51D-02179F2799A3}"/>
              </a:ext>
            </a:extLst>
          </p:cNvPr>
          <p:cNvPicPr>
            <a:picLocks noChangeAspect="1"/>
          </p:cNvPicPr>
          <p:nvPr/>
        </p:nvPicPr>
        <p:blipFill>
          <a:blip r:embed="rId3"/>
          <a:srcRect/>
          <a:stretch/>
        </p:blipFill>
        <p:spPr>
          <a:xfrm>
            <a:off x="1345578" y="4458794"/>
            <a:ext cx="1930824" cy="1003750"/>
          </a:xfrm>
          <a:prstGeom prst="rect">
            <a:avLst/>
          </a:prstGeom>
        </p:spPr>
      </p:pic>
      <p:pic>
        <p:nvPicPr>
          <p:cNvPr id="16" name="Picture 15">
            <a:extLst>
              <a:ext uri="{FF2B5EF4-FFF2-40B4-BE49-F238E27FC236}">
                <a16:creationId xmlns:a16="http://schemas.microsoft.com/office/drawing/2014/main" id="{72D0EA0D-D24F-4ACF-A821-C37AB0C38DA2}"/>
              </a:ext>
            </a:extLst>
          </p:cNvPr>
          <p:cNvPicPr>
            <a:picLocks noChangeAspect="1"/>
          </p:cNvPicPr>
          <p:nvPr/>
        </p:nvPicPr>
        <p:blipFill>
          <a:blip r:embed="rId4" cstate="hqprint">
            <a:extLst>
              <a:ext uri="{28A0092B-C50C-407E-A947-70E740481C1C}">
                <a14:useLocalDpi xmlns:a14="http://schemas.microsoft.com/office/drawing/2010/main"/>
              </a:ext>
            </a:extLst>
          </a:blip>
          <a:srcRect/>
          <a:stretch/>
        </p:blipFill>
        <p:spPr>
          <a:xfrm>
            <a:off x="4502658" y="1890395"/>
            <a:ext cx="1395599" cy="1877667"/>
          </a:xfrm>
          <a:prstGeom prst="rect">
            <a:avLst/>
          </a:prstGeom>
          <a:ln>
            <a:solidFill>
              <a:schemeClr val="tx1"/>
            </a:solidFill>
          </a:ln>
        </p:spPr>
      </p:pic>
      <p:pic>
        <p:nvPicPr>
          <p:cNvPr id="17" name="Picture 16">
            <a:extLst>
              <a:ext uri="{FF2B5EF4-FFF2-40B4-BE49-F238E27FC236}">
                <a16:creationId xmlns:a16="http://schemas.microsoft.com/office/drawing/2014/main" id="{B82CF840-A029-4F3F-B2BA-209958FEC280}"/>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339579" y="1908800"/>
            <a:ext cx="1750011" cy="1258648"/>
          </a:xfrm>
          <a:prstGeom prst="rect">
            <a:avLst/>
          </a:prstGeom>
        </p:spPr>
      </p:pic>
      <p:pic>
        <p:nvPicPr>
          <p:cNvPr id="18" name="Picture 17">
            <a:extLst>
              <a:ext uri="{FF2B5EF4-FFF2-40B4-BE49-F238E27FC236}">
                <a16:creationId xmlns:a16="http://schemas.microsoft.com/office/drawing/2014/main" id="{9FC011FB-0631-45F8-B915-6B7FD030BE34}"/>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6174713" y="3387225"/>
            <a:ext cx="2104712" cy="924515"/>
          </a:xfrm>
          <a:prstGeom prst="rect">
            <a:avLst/>
          </a:prstGeom>
        </p:spPr>
      </p:pic>
      <p:pic>
        <p:nvPicPr>
          <p:cNvPr id="24" name="Picture 23" descr="A pair of scissors&#10;&#10;Description automatically generated with medium confidence">
            <a:extLst>
              <a:ext uri="{FF2B5EF4-FFF2-40B4-BE49-F238E27FC236}">
                <a16:creationId xmlns:a16="http://schemas.microsoft.com/office/drawing/2014/main" id="{DA5D8C1E-6FB2-4B9F-9B8D-E4D37FAB36C7}"/>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rot="7573042">
            <a:off x="4695295" y="4972924"/>
            <a:ext cx="922947" cy="615298"/>
          </a:xfrm>
          <a:prstGeom prst="rect">
            <a:avLst/>
          </a:prstGeom>
        </p:spPr>
      </p:pic>
      <p:pic>
        <p:nvPicPr>
          <p:cNvPr id="25" name="Picture 24" descr="A row of colored pencils&#10;&#10;Description automatically generated with medium confidence">
            <a:extLst>
              <a:ext uri="{FF2B5EF4-FFF2-40B4-BE49-F238E27FC236}">
                <a16:creationId xmlns:a16="http://schemas.microsoft.com/office/drawing/2014/main" id="{C1DD2D73-65B0-41C3-A147-001EF1116EE2}"/>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4351361" y="3939590"/>
            <a:ext cx="857059" cy="924123"/>
          </a:xfrm>
          <a:prstGeom prst="rect">
            <a:avLst/>
          </a:prstGeom>
        </p:spPr>
      </p:pic>
      <p:pic>
        <p:nvPicPr>
          <p:cNvPr id="26" name="Picture 25" descr="A picture containing bottle, vessel&#10;&#10;Description automatically generated">
            <a:extLst>
              <a:ext uri="{FF2B5EF4-FFF2-40B4-BE49-F238E27FC236}">
                <a16:creationId xmlns:a16="http://schemas.microsoft.com/office/drawing/2014/main" id="{10234899-7E7A-45A9-B678-64C15ED6A778}"/>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flipH="1">
            <a:off x="5713807" y="4590141"/>
            <a:ext cx="667059" cy="1034302"/>
          </a:xfrm>
          <a:prstGeom prst="rect">
            <a:avLst/>
          </a:prstGeom>
        </p:spPr>
      </p:pic>
      <p:pic>
        <p:nvPicPr>
          <p:cNvPr id="28" name="Picture 27" descr="Icon&#10;&#10;Description automatically generated">
            <a:extLst>
              <a:ext uri="{FF2B5EF4-FFF2-40B4-BE49-F238E27FC236}">
                <a16:creationId xmlns:a16="http://schemas.microsoft.com/office/drawing/2014/main" id="{41A2EBD6-E890-4C5B-8C05-757AC161145F}"/>
              </a:ext>
            </a:extLst>
          </p:cNvPr>
          <p:cNvPicPr>
            <a:picLocks noChangeAspect="1"/>
          </p:cNvPicPr>
          <p:nvPr/>
        </p:nvPicPr>
        <p:blipFill rotWithShape="1">
          <a:blip r:embed="rId10" cstate="hqprint">
            <a:extLst>
              <a:ext uri="{BEBA8EAE-BF5A-486C-A8C5-ECC9F3942E4B}">
                <a14:imgProps xmlns:a14="http://schemas.microsoft.com/office/drawing/2010/main">
                  <a14:imgLayer r:embed="rId11">
                    <a14:imgEffect>
                      <a14:backgroundRemoval t="9581" b="94611" l="9836" r="92623">
                        <a14:foregroundMark x1="20902" y1="23952" x2="20902" y2="23952"/>
                        <a14:foregroundMark x1="21721" y1="73653" x2="21721" y2="73653"/>
                        <a14:foregroundMark x1="30328" y1="44910" x2="30328" y2="44910"/>
                        <a14:foregroundMark x1="14344" y1="49701" x2="14344" y2="49701"/>
                        <a14:foregroundMark x1="70082" y1="19760" x2="70082" y2="19760"/>
                        <a14:foregroundMark x1="88525" y1="18563" x2="88525" y2="18563"/>
                        <a14:foregroundMark x1="88934" y1="88024" x2="88934" y2="88024"/>
                        <a14:foregroundMark x1="71721" y1="83234" x2="71721" y2="83234"/>
                        <a14:foregroundMark x1="70492" y1="53293" x2="70492" y2="53293"/>
                        <a14:foregroundMark x1="71721" y1="34731" x2="71721" y2="34731"/>
                        <a14:foregroundMark x1="90574" y1="33533" x2="90574" y2="33533"/>
                        <a14:foregroundMark x1="87705" y1="64072" x2="87705" y2="64072"/>
                        <a14:foregroundMark x1="89344" y1="50898" x2="89344" y2="50898"/>
                        <a14:foregroundMark x1="78279" y1="15569" x2="78279" y2="15569"/>
                        <a14:foregroundMark x1="80328" y1="36527" x2="80328" y2="36527"/>
                        <a14:foregroundMark x1="79918" y1="65868" x2="79918" y2="65868"/>
                        <a14:foregroundMark x1="78689" y1="81437" x2="78689" y2="81437"/>
                        <a14:foregroundMark x1="11885" y1="90419" x2="11885" y2="90419"/>
                        <a14:foregroundMark x1="13525" y1="64072" x2="13525" y2="64072"/>
                        <a14:foregroundMark x1="12295" y1="31138" x2="12295" y2="31138"/>
                        <a14:foregroundMark x1="11475" y1="14371" x2="11475" y2="14371"/>
                        <a14:foregroundMark x1="19672" y1="14371" x2="19672" y2="14371"/>
                        <a14:foregroundMark x1="28279" y1="17964" x2="28279" y2="17964"/>
                        <a14:foregroundMark x1="34836" y1="19162" x2="34836" y2="19162"/>
                        <a14:foregroundMark x1="33197" y1="23353" x2="32787" y2="80838"/>
                        <a14:foregroundMark x1="32787" y1="80838" x2="19672" y2="84431"/>
                        <a14:foregroundMark x1="19672" y1="84431" x2="13525" y2="66467"/>
                        <a14:foregroundMark x1="13525" y1="66467" x2="12705" y2="23952"/>
                        <a14:foregroundMark x1="12705" y1="23952" x2="26639" y2="17964"/>
                        <a14:foregroundMark x1="26639" y1="17964" x2="31967" y2="19162"/>
                        <a14:foregroundMark x1="72951" y1="16766" x2="75820" y2="82036"/>
                        <a14:foregroundMark x1="75820" y1="82036" x2="88934" y2="79641"/>
                        <a14:foregroundMark x1="88934" y1="79641" x2="90164" y2="20958"/>
                        <a14:foregroundMark x1="90164" y1="20958" x2="76639" y2="17964"/>
                        <a14:foregroundMark x1="76639" y1="17964" x2="74180" y2="18563"/>
                        <a14:foregroundMark x1="93033" y1="94611" x2="93033" y2="10778"/>
                      </a14:backgroundRemoval>
                    </a14:imgEffect>
                    <a14:imgEffect>
                      <a14:brightnessContrast contrast="-40000"/>
                    </a14:imgEffect>
                  </a14:imgLayer>
                </a14:imgProps>
              </a:ext>
              <a:ext uri="{28A0092B-C50C-407E-A947-70E740481C1C}">
                <a14:useLocalDpi xmlns:a14="http://schemas.microsoft.com/office/drawing/2010/main"/>
              </a:ext>
            </a:extLst>
          </a:blip>
          <a:srcRect/>
          <a:stretch/>
        </p:blipFill>
        <p:spPr>
          <a:xfrm>
            <a:off x="6529729" y="4517038"/>
            <a:ext cx="1728821" cy="1180508"/>
          </a:xfrm>
          <a:prstGeom prst="rect">
            <a:avLst/>
          </a:prstGeom>
          <a:ln>
            <a:noFill/>
          </a:ln>
          <a:effectLst/>
        </p:spPr>
      </p:pic>
      <p:sp>
        <p:nvSpPr>
          <p:cNvPr id="27" name="Rectangle: Rounded Corners 14">
            <a:extLst>
              <a:ext uri="{FF2B5EF4-FFF2-40B4-BE49-F238E27FC236}">
                <a16:creationId xmlns:a16="http://schemas.microsoft.com/office/drawing/2014/main" id="{81980555-5A89-4847-F2C9-59CDF48B072D}"/>
              </a:ext>
            </a:extLst>
          </p:cNvPr>
          <p:cNvSpPr/>
          <p:nvPr/>
        </p:nvSpPr>
        <p:spPr>
          <a:xfrm>
            <a:off x="977944" y="3308113"/>
            <a:ext cx="261701" cy="241773"/>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a:extLst>
              <a:ext uri="{FF2B5EF4-FFF2-40B4-BE49-F238E27FC236}">
                <a16:creationId xmlns:a16="http://schemas.microsoft.com/office/drawing/2014/main" id="{BD1CBCEA-7A61-2040-43C1-F7CCBC2F2F11}"/>
              </a:ext>
            </a:extLst>
          </p:cNvPr>
          <p:cNvPicPr>
            <a:picLocks noChangeAspect="1"/>
          </p:cNvPicPr>
          <p:nvPr/>
        </p:nvPicPr>
        <p:blipFill>
          <a:blip r:embed="rId12" cstate="hqprint">
            <a:extLst>
              <a:ext uri="{28A0092B-C50C-407E-A947-70E740481C1C}">
                <a14:useLocalDpi xmlns:a14="http://schemas.microsoft.com/office/drawing/2010/main"/>
              </a:ext>
            </a:extLst>
          </a:blip>
          <a:stretch>
            <a:fillRect/>
          </a:stretch>
        </p:blipFill>
        <p:spPr>
          <a:xfrm>
            <a:off x="883586" y="2538124"/>
            <a:ext cx="2854808" cy="1605128"/>
          </a:xfrm>
          <a:prstGeom prst="rect">
            <a:avLst/>
          </a:prstGeom>
        </p:spPr>
      </p:pic>
    </p:spTree>
    <p:extLst>
      <p:ext uri="{BB962C8B-B14F-4D97-AF65-F5344CB8AC3E}">
        <p14:creationId xmlns:p14="http://schemas.microsoft.com/office/powerpoint/2010/main" val="17768926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87D7AD4-EE25-42E6-A3F2-C658860DB740}"/>
              </a:ext>
            </a:extLst>
          </p:cNvPr>
          <p:cNvSpPr>
            <a:spLocks noGrp="1"/>
          </p:cNvSpPr>
          <p:nvPr>
            <p:ph type="sldNum" sz="quarter" idx="12"/>
          </p:nvPr>
        </p:nvSpPr>
        <p:spPr>
          <a:xfrm>
            <a:off x="8689517" y="6559918"/>
            <a:ext cx="454483" cy="209912"/>
          </a:xfrm>
        </p:spPr>
        <p:txBody>
          <a:bodyPr/>
          <a:lstStyle/>
          <a:p>
            <a:fld id="{C53052E6-E16C-A04B-8192-1DB31D569F09}" type="slidenum">
              <a:rPr lang="en-US" sz="1400" smtClean="0">
                <a:solidFill>
                  <a:schemeClr val="bg2">
                    <a:lumMod val="75000"/>
                  </a:schemeClr>
                </a:solidFill>
              </a:rPr>
              <a:pPr/>
              <a:t>15</a:t>
            </a:fld>
            <a:endParaRPr lang="en-US" sz="1400" dirty="0">
              <a:solidFill>
                <a:schemeClr val="bg2">
                  <a:lumMod val="75000"/>
                </a:schemeClr>
              </a:solidFill>
            </a:endParaRPr>
          </a:p>
        </p:txBody>
      </p:sp>
      <p:sp>
        <p:nvSpPr>
          <p:cNvPr id="4" name="Title 3">
            <a:extLst>
              <a:ext uri="{FF2B5EF4-FFF2-40B4-BE49-F238E27FC236}">
                <a16:creationId xmlns:a16="http://schemas.microsoft.com/office/drawing/2014/main" id="{56567651-8AA4-479B-AC03-821AC799E926}"/>
              </a:ext>
            </a:extLst>
          </p:cNvPr>
          <p:cNvSpPr>
            <a:spLocks noGrp="1"/>
          </p:cNvSpPr>
          <p:nvPr>
            <p:ph type="title"/>
          </p:nvPr>
        </p:nvSpPr>
        <p:spPr/>
        <p:txBody>
          <a:bodyPr>
            <a:normAutofit/>
          </a:bodyPr>
          <a:lstStyle/>
          <a:p>
            <a:r>
              <a:rPr lang="en-US" dirty="0">
                <a:solidFill>
                  <a:srgbClr val="00A551"/>
                </a:solidFill>
              </a:rPr>
              <a:t>Clean Up after Every Session</a:t>
            </a:r>
          </a:p>
        </p:txBody>
      </p:sp>
      <p:pic>
        <p:nvPicPr>
          <p:cNvPr id="7" name="Picture 6" descr="A picture containing tool, brush&#10;&#10;Description automatically generated">
            <a:extLst>
              <a:ext uri="{FF2B5EF4-FFF2-40B4-BE49-F238E27FC236}">
                <a16:creationId xmlns:a16="http://schemas.microsoft.com/office/drawing/2014/main" id="{AFD005AA-9D11-40B6-BACB-8D04D405534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202428" y="1172626"/>
            <a:ext cx="6739147" cy="4511329"/>
          </a:xfrm>
          <a:prstGeom prst="rect">
            <a:avLst/>
          </a:prstGeom>
        </p:spPr>
      </p:pic>
    </p:spTree>
    <p:extLst>
      <p:ext uri="{BB962C8B-B14F-4D97-AF65-F5344CB8AC3E}">
        <p14:creationId xmlns:p14="http://schemas.microsoft.com/office/powerpoint/2010/main" val="40288178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0DB3A04-2BF4-4834-A5AC-BF412CEFADD8}"/>
              </a:ext>
            </a:extLst>
          </p:cNvPr>
          <p:cNvSpPr>
            <a:spLocks noGrp="1"/>
          </p:cNvSpPr>
          <p:nvPr>
            <p:ph type="sldNum" sz="quarter" idx="12"/>
          </p:nvPr>
        </p:nvSpPr>
        <p:spPr>
          <a:xfrm>
            <a:off x="8689517" y="6559918"/>
            <a:ext cx="454483" cy="209912"/>
          </a:xfrm>
        </p:spPr>
        <p:txBody>
          <a:bodyPr/>
          <a:lstStyle/>
          <a:p>
            <a:fld id="{C53052E6-E16C-A04B-8192-1DB31D569F09}" type="slidenum">
              <a:rPr lang="en-US" sz="1400" smtClean="0">
                <a:solidFill>
                  <a:schemeClr val="bg2">
                    <a:lumMod val="75000"/>
                  </a:schemeClr>
                </a:solidFill>
              </a:rPr>
              <a:pPr/>
              <a:t>16</a:t>
            </a:fld>
            <a:endParaRPr lang="en-US" sz="1400" dirty="0">
              <a:solidFill>
                <a:schemeClr val="bg2">
                  <a:lumMod val="75000"/>
                </a:schemeClr>
              </a:solidFill>
            </a:endParaRPr>
          </a:p>
        </p:txBody>
      </p:sp>
      <p:sp>
        <p:nvSpPr>
          <p:cNvPr id="3" name="Text Placeholder 2">
            <a:extLst>
              <a:ext uri="{FF2B5EF4-FFF2-40B4-BE49-F238E27FC236}">
                <a16:creationId xmlns:a16="http://schemas.microsoft.com/office/drawing/2014/main" id="{5010B4F6-AB8D-46B9-924D-60D5BC2D0443}"/>
              </a:ext>
            </a:extLst>
          </p:cNvPr>
          <p:cNvSpPr>
            <a:spLocks noGrp="1"/>
          </p:cNvSpPr>
          <p:nvPr>
            <p:ph type="body" sz="quarter" idx="14"/>
          </p:nvPr>
        </p:nvSpPr>
        <p:spPr>
          <a:xfrm>
            <a:off x="188259" y="5002306"/>
            <a:ext cx="8501258" cy="1014318"/>
          </a:xfrm>
        </p:spPr>
        <p:txBody>
          <a:bodyPr>
            <a:noAutofit/>
          </a:bodyPr>
          <a:lstStyle/>
          <a:p>
            <a:pPr marL="0" indent="0">
              <a:buNone/>
            </a:pPr>
            <a:r>
              <a:rPr lang="en-US" sz="1200" dirty="0">
                <a:effectLst/>
                <a:latin typeface="Helvetica Neue" panose="02000503000000020004"/>
                <a:ea typeface="Calibri" panose="020F0502020204030204" pitchFamily="34" charset="0"/>
              </a:rPr>
              <a:t>LEGO, the LEGO logo and the SPIKE logo are trademarks of the/</a:t>
            </a:r>
            <a:r>
              <a:rPr lang="en-US" sz="1200" dirty="0" err="1">
                <a:effectLst/>
                <a:latin typeface="Helvetica Neue" panose="02000503000000020004"/>
                <a:ea typeface="Calibri" panose="020F0502020204030204" pitchFamily="34" charset="0"/>
              </a:rPr>
              <a:t>sont</a:t>
            </a:r>
            <a:r>
              <a:rPr lang="en-US" sz="1200" dirty="0">
                <a:effectLst/>
                <a:latin typeface="Helvetica Neue" panose="02000503000000020004"/>
                <a:ea typeface="Calibri" panose="020F0502020204030204" pitchFamily="34" charset="0"/>
              </a:rPr>
              <a:t> des marques de commerce du/son </a:t>
            </a:r>
            <a:r>
              <a:rPr lang="en-US" sz="1200" dirty="0" err="1">
                <a:effectLst/>
                <a:latin typeface="Helvetica Neue" panose="02000503000000020004"/>
                <a:ea typeface="Calibri" panose="020F0502020204030204" pitchFamily="34" charset="0"/>
              </a:rPr>
              <a:t>marcas</a:t>
            </a:r>
            <a:r>
              <a:rPr lang="en-US" sz="1200" dirty="0">
                <a:effectLst/>
                <a:latin typeface="Helvetica Neue" panose="02000503000000020004"/>
                <a:ea typeface="Calibri" panose="020F0502020204030204" pitchFamily="34" charset="0"/>
              </a:rPr>
              <a:t> </a:t>
            </a:r>
            <a:r>
              <a:rPr lang="en-US" sz="1200" dirty="0" err="1">
                <a:effectLst/>
                <a:latin typeface="Helvetica Neue" panose="02000503000000020004"/>
                <a:ea typeface="Calibri" panose="020F0502020204030204" pitchFamily="34" charset="0"/>
              </a:rPr>
              <a:t>registradas</a:t>
            </a:r>
            <a:r>
              <a:rPr lang="en-US" sz="1200" dirty="0">
                <a:effectLst/>
                <a:latin typeface="Helvetica Neue" panose="02000503000000020004"/>
                <a:ea typeface="Calibri" panose="020F0502020204030204" pitchFamily="34" charset="0"/>
              </a:rPr>
              <a:t> de LEGO Group. ©2022 The LEGO Group. All rights reserved/</a:t>
            </a:r>
            <a:r>
              <a:rPr lang="en-US" sz="1200" dirty="0" err="1">
                <a:effectLst/>
                <a:latin typeface="Helvetica Neue" panose="02000503000000020004"/>
                <a:ea typeface="Calibri" panose="020F0502020204030204" pitchFamily="34" charset="0"/>
              </a:rPr>
              <a:t>Tous</a:t>
            </a:r>
            <a:r>
              <a:rPr lang="en-US" sz="1200" dirty="0">
                <a:effectLst/>
                <a:latin typeface="Helvetica Neue" panose="02000503000000020004"/>
                <a:ea typeface="Calibri" panose="020F0502020204030204" pitchFamily="34" charset="0"/>
              </a:rPr>
              <a:t> droits </a:t>
            </a:r>
            <a:r>
              <a:rPr lang="en-US" sz="1200" dirty="0" err="1">
                <a:effectLst/>
                <a:latin typeface="Helvetica Neue" panose="02000503000000020004"/>
                <a:ea typeface="Calibri" panose="020F0502020204030204" pitchFamily="34" charset="0"/>
              </a:rPr>
              <a:t>réservés</a:t>
            </a:r>
            <a:r>
              <a:rPr lang="en-US" sz="1200" dirty="0">
                <a:effectLst/>
                <a:latin typeface="Helvetica Neue" panose="02000503000000020004"/>
                <a:ea typeface="Calibri" panose="020F0502020204030204" pitchFamily="34" charset="0"/>
              </a:rPr>
              <a:t>/</a:t>
            </a:r>
            <a:r>
              <a:rPr lang="en-US" sz="1200" dirty="0" err="1">
                <a:effectLst/>
                <a:latin typeface="Helvetica Neue" panose="02000503000000020004"/>
                <a:ea typeface="Calibri" panose="020F0502020204030204" pitchFamily="34" charset="0"/>
              </a:rPr>
              <a:t>Todos</a:t>
            </a:r>
            <a:r>
              <a:rPr lang="en-US" sz="1200" dirty="0">
                <a:effectLst/>
                <a:latin typeface="Helvetica Neue" panose="02000503000000020004"/>
                <a:ea typeface="Calibri" panose="020F0502020204030204" pitchFamily="34" charset="0"/>
              </a:rPr>
              <a:t> </a:t>
            </a:r>
            <a:r>
              <a:rPr lang="en-US" sz="1200" dirty="0" err="1">
                <a:effectLst/>
                <a:latin typeface="Helvetica Neue" panose="02000503000000020004"/>
                <a:ea typeface="Calibri" panose="020F0502020204030204" pitchFamily="34" charset="0"/>
              </a:rPr>
              <a:t>los</a:t>
            </a:r>
            <a:r>
              <a:rPr lang="en-US" sz="1200" dirty="0">
                <a:effectLst/>
                <a:latin typeface="Helvetica Neue" panose="02000503000000020004"/>
                <a:ea typeface="Calibri" panose="020F0502020204030204" pitchFamily="34" charset="0"/>
              </a:rPr>
              <a:t> derechos </a:t>
            </a:r>
            <a:r>
              <a:rPr lang="en-US" sz="1200" dirty="0" err="1">
                <a:effectLst/>
                <a:latin typeface="Helvetica Neue" panose="02000503000000020004"/>
                <a:ea typeface="Calibri" panose="020F0502020204030204" pitchFamily="34" charset="0"/>
              </a:rPr>
              <a:t>reservados</a:t>
            </a:r>
            <a:r>
              <a:rPr lang="en-US" sz="1200" dirty="0">
                <a:effectLst/>
                <a:latin typeface="Helvetica Neue" panose="02000503000000020004"/>
                <a:ea typeface="Calibri" panose="020F0502020204030204" pitchFamily="34" charset="0"/>
              </a:rPr>
              <a:t>. </a:t>
            </a:r>
            <a:r>
              <a:rPr lang="en-US" sz="1200" i="1" dirty="0">
                <a:effectLst/>
                <a:latin typeface="Helvetica Neue" panose="02000503000000020004"/>
                <a:ea typeface="Calibri" panose="020F0502020204030204" pitchFamily="34" charset="0"/>
              </a:rPr>
              <a:t>FIRST</a:t>
            </a:r>
            <a:r>
              <a:rPr lang="en-US" sz="1200" baseline="30000" dirty="0">
                <a:latin typeface="Helvetica Neue" panose="02000503000000020004"/>
              </a:rPr>
              <a:t>®</a:t>
            </a:r>
            <a:r>
              <a:rPr lang="en-US" sz="1200" dirty="0">
                <a:effectLst/>
                <a:latin typeface="Helvetica Neue" panose="02000503000000020004"/>
                <a:ea typeface="Calibri" panose="020F0502020204030204" pitchFamily="34" charset="0"/>
              </a:rPr>
              <a:t>, the </a:t>
            </a:r>
            <a:r>
              <a:rPr lang="en-US" sz="1200" i="1" dirty="0">
                <a:effectLst/>
                <a:latin typeface="Helvetica Neue" panose="02000503000000020004"/>
                <a:ea typeface="Calibri" panose="020F0502020204030204" pitchFamily="34" charset="0"/>
              </a:rPr>
              <a:t>FIRST</a:t>
            </a:r>
            <a:r>
              <a:rPr lang="en-US" sz="1200" baseline="30000" dirty="0">
                <a:latin typeface="Helvetica Neue" panose="02000503000000020004"/>
              </a:rPr>
              <a:t>®</a:t>
            </a:r>
            <a:r>
              <a:rPr lang="en-US" sz="1200" dirty="0">
                <a:effectLst/>
                <a:latin typeface="Helvetica Neue" panose="02000503000000020004"/>
                <a:ea typeface="Calibri" panose="020F0502020204030204" pitchFamily="34" charset="0"/>
              </a:rPr>
              <a:t> logo, and </a:t>
            </a:r>
            <a:r>
              <a:rPr lang="en-US" sz="1200" i="1" dirty="0">
                <a:effectLst/>
                <a:latin typeface="Helvetica Neue" panose="02000503000000020004"/>
                <a:ea typeface="Calibri" panose="020F0502020204030204" pitchFamily="34" charset="0"/>
              </a:rPr>
              <a:t>FIRST</a:t>
            </a:r>
            <a:r>
              <a:rPr lang="en-US" sz="1200" baseline="30000" dirty="0">
                <a:effectLst/>
                <a:latin typeface="Helvetica Neue" panose="02000503000000020004"/>
                <a:ea typeface="Calibri" panose="020F0502020204030204" pitchFamily="34" charset="0"/>
              </a:rPr>
              <a:t>®</a:t>
            </a:r>
            <a:r>
              <a:rPr lang="en-US" sz="1200" dirty="0">
                <a:effectLst/>
                <a:latin typeface="Helvetica Neue" panose="02000503000000020004"/>
                <a:ea typeface="Calibri" panose="020F0502020204030204" pitchFamily="34" charset="0"/>
              </a:rPr>
              <a:t> ENERGIZE</a:t>
            </a:r>
            <a:r>
              <a:rPr lang="en-US" sz="1200" baseline="30000" dirty="0">
                <a:effectLst/>
                <a:latin typeface="Helvetica Neue" panose="02000503000000020004"/>
                <a:ea typeface="Calibri" panose="020F0502020204030204" pitchFamily="34" charset="0"/>
              </a:rPr>
              <a:t>SM</a:t>
            </a:r>
            <a:r>
              <a:rPr lang="en-US" sz="1200" dirty="0">
                <a:effectLst/>
                <a:latin typeface="Helvetica Neue" panose="02000503000000020004"/>
                <a:ea typeface="Calibri" panose="020F0502020204030204" pitchFamily="34" charset="0"/>
              </a:rPr>
              <a:t> are registered trademarks of For Inspiration and Recognition of Science and Technology (</a:t>
            </a:r>
            <a:r>
              <a:rPr lang="en-US" sz="1200" i="1" dirty="0">
                <a:effectLst/>
                <a:latin typeface="Helvetica Neue" panose="02000503000000020004"/>
                <a:ea typeface="Calibri" panose="020F0502020204030204" pitchFamily="34" charset="0"/>
              </a:rPr>
              <a:t>FIRST</a:t>
            </a:r>
            <a:r>
              <a:rPr lang="en-US" sz="1200" dirty="0">
                <a:effectLst/>
                <a:latin typeface="Helvetica Neue" panose="02000503000000020004"/>
                <a:ea typeface="Calibri" panose="020F0502020204030204" pitchFamily="34" charset="0"/>
              </a:rPr>
              <a:t>). LEGO</a:t>
            </a:r>
            <a:r>
              <a:rPr lang="en-US" sz="1200" baseline="30000" dirty="0">
                <a:latin typeface="Helvetica Neue" panose="02000503000000020004"/>
              </a:rPr>
              <a:t>® </a:t>
            </a:r>
            <a:r>
              <a:rPr lang="en-US" sz="1200" dirty="0">
                <a:effectLst/>
                <a:latin typeface="Helvetica Neue" panose="02000503000000020004"/>
                <a:ea typeface="Calibri" panose="020F0502020204030204" pitchFamily="34" charset="0"/>
              </a:rPr>
              <a:t>is a registered trademark of the LEGO Group. </a:t>
            </a:r>
            <a:r>
              <a:rPr lang="en-US" sz="1200" i="1" dirty="0">
                <a:effectLst/>
                <a:latin typeface="Helvetica Neue" panose="02000503000000020004"/>
                <a:ea typeface="Calibri" panose="020F0502020204030204" pitchFamily="34" charset="0"/>
              </a:rPr>
              <a:t>FIRST</a:t>
            </a:r>
            <a:r>
              <a:rPr lang="en-US" sz="1200" baseline="30000" dirty="0">
                <a:latin typeface="Helvetica Neue" panose="02000503000000020004"/>
              </a:rPr>
              <a:t>®</a:t>
            </a:r>
            <a:r>
              <a:rPr lang="en-US" sz="1200" dirty="0">
                <a:effectLst/>
                <a:latin typeface="Helvetica Neue" panose="02000503000000020004"/>
                <a:ea typeface="Calibri" panose="020F0502020204030204" pitchFamily="34" charset="0"/>
              </a:rPr>
              <a:t> LEGO</a:t>
            </a:r>
            <a:r>
              <a:rPr lang="en-US" sz="1200" baseline="30000" dirty="0">
                <a:latin typeface="Helvetica Neue" panose="02000503000000020004"/>
              </a:rPr>
              <a:t>®</a:t>
            </a:r>
            <a:r>
              <a:rPr lang="en-US" sz="1200" dirty="0">
                <a:effectLst/>
                <a:latin typeface="Helvetica Neue" panose="02000503000000020004"/>
                <a:ea typeface="Calibri" panose="020F0502020204030204" pitchFamily="34" charset="0"/>
              </a:rPr>
              <a:t> League and SUPERPOWERED</a:t>
            </a:r>
            <a:r>
              <a:rPr lang="en-US" sz="1200" baseline="30000" dirty="0">
                <a:latin typeface="Helvetica Neue" panose="02000503000000020004"/>
              </a:rPr>
              <a:t>SM</a:t>
            </a:r>
            <a:r>
              <a:rPr lang="en-US" sz="1200" dirty="0">
                <a:effectLst/>
                <a:latin typeface="Helvetica Neue" panose="02000503000000020004"/>
                <a:ea typeface="Calibri" panose="020F0502020204030204" pitchFamily="34" charset="0"/>
              </a:rPr>
              <a:t> are jointly held trademarks of </a:t>
            </a:r>
            <a:r>
              <a:rPr lang="en-US" sz="1200" i="1" dirty="0">
                <a:effectLst/>
                <a:latin typeface="Helvetica Neue" panose="02000503000000020004"/>
                <a:ea typeface="Calibri" panose="020F0502020204030204" pitchFamily="34" charset="0"/>
              </a:rPr>
              <a:t>FIRST</a:t>
            </a:r>
            <a:r>
              <a:rPr lang="en-US" sz="1200" dirty="0">
                <a:effectLst/>
                <a:latin typeface="Helvetica Neue" panose="02000503000000020004"/>
                <a:ea typeface="Calibri" panose="020F0502020204030204" pitchFamily="34" charset="0"/>
              </a:rPr>
              <a:t> and the LEGO Group. ©2022 </a:t>
            </a:r>
            <a:r>
              <a:rPr lang="en-US" sz="1200" i="1" dirty="0">
                <a:effectLst/>
                <a:latin typeface="Helvetica Neue" panose="02000503000000020004"/>
                <a:ea typeface="Calibri" panose="020F0502020204030204" pitchFamily="34" charset="0"/>
              </a:rPr>
              <a:t>FIRST</a:t>
            </a:r>
            <a:r>
              <a:rPr lang="en-US" sz="1200" dirty="0">
                <a:effectLst/>
                <a:latin typeface="Helvetica Neue" panose="02000503000000020004"/>
                <a:ea typeface="Calibri" panose="020F0502020204030204" pitchFamily="34" charset="0"/>
              </a:rPr>
              <a:t> and the LEGO Group. All rights reserved. </a:t>
            </a:r>
          </a:p>
        </p:txBody>
      </p:sp>
      <p:pic>
        <p:nvPicPr>
          <p:cNvPr id="6" name="Picture 5" descr="Logo&#10;&#10;Description automatically generated">
            <a:extLst>
              <a:ext uri="{FF2B5EF4-FFF2-40B4-BE49-F238E27FC236}">
                <a16:creationId xmlns:a16="http://schemas.microsoft.com/office/drawing/2014/main" id="{F99A4BC1-F5E0-4D25-AF3C-551958EE342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32645" y="1619703"/>
            <a:ext cx="3606243" cy="2286000"/>
          </a:xfrm>
          <a:prstGeom prst="rect">
            <a:avLst/>
          </a:prstGeom>
        </p:spPr>
      </p:pic>
      <p:pic>
        <p:nvPicPr>
          <p:cNvPr id="7" name="Picture 6">
            <a:extLst>
              <a:ext uri="{FF2B5EF4-FFF2-40B4-BE49-F238E27FC236}">
                <a16:creationId xmlns:a16="http://schemas.microsoft.com/office/drawing/2014/main" id="{EA49E708-F974-4E03-AA24-84C68C83AECB}"/>
              </a:ext>
            </a:extLst>
          </p:cNvPr>
          <p:cNvPicPr>
            <a:picLocks noChangeAspect="1"/>
          </p:cNvPicPr>
          <p:nvPr/>
        </p:nvPicPr>
        <p:blipFill>
          <a:blip r:embed="rId4" cstate="hqprint">
            <a:extLst>
              <a:ext uri="{28A0092B-C50C-407E-A947-70E740481C1C}">
                <a14:useLocalDpi xmlns:a14="http://schemas.microsoft.com/office/drawing/2010/main"/>
              </a:ext>
            </a:extLst>
          </a:blip>
          <a:srcRect/>
          <a:stretch/>
        </p:blipFill>
        <p:spPr>
          <a:xfrm>
            <a:off x="4300819" y="995364"/>
            <a:ext cx="4640132" cy="3534677"/>
          </a:xfrm>
          <a:prstGeom prst="rect">
            <a:avLst/>
          </a:prstGeom>
        </p:spPr>
      </p:pic>
    </p:spTree>
    <p:extLst>
      <p:ext uri="{BB962C8B-B14F-4D97-AF65-F5344CB8AC3E}">
        <p14:creationId xmlns:p14="http://schemas.microsoft.com/office/powerpoint/2010/main" val="13157547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87D7AD4-EE25-42E6-A3F2-C658860DB740}"/>
              </a:ext>
            </a:extLst>
          </p:cNvPr>
          <p:cNvSpPr>
            <a:spLocks noGrp="1"/>
          </p:cNvSpPr>
          <p:nvPr>
            <p:ph type="sldNum" sz="quarter" idx="12"/>
          </p:nvPr>
        </p:nvSpPr>
        <p:spPr/>
        <p:txBody>
          <a:bodyPr/>
          <a:lstStyle/>
          <a:p>
            <a:fld id="{C53052E6-E16C-A04B-8192-1DB31D569F09}" type="slidenum">
              <a:rPr lang="en-US" sz="1400" smtClean="0">
                <a:solidFill>
                  <a:schemeClr val="bg2">
                    <a:lumMod val="75000"/>
                  </a:schemeClr>
                </a:solidFill>
              </a:rPr>
              <a:pPr/>
              <a:t>2</a:t>
            </a:fld>
            <a:endParaRPr lang="en-US" sz="1400" dirty="0">
              <a:solidFill>
                <a:schemeClr val="bg2">
                  <a:lumMod val="75000"/>
                </a:schemeClr>
              </a:solidFill>
            </a:endParaRPr>
          </a:p>
        </p:txBody>
      </p:sp>
      <p:pic>
        <p:nvPicPr>
          <p:cNvPr id="3" name="Online Media 2" title="FIRST LEGO League Explore Is">
            <a:hlinkClick r:id="" action="ppaction://media"/>
            <a:extLst>
              <a:ext uri="{FF2B5EF4-FFF2-40B4-BE49-F238E27FC236}">
                <a16:creationId xmlns:a16="http://schemas.microsoft.com/office/drawing/2014/main" id="{81233D16-8905-4535-8A5D-03843094AEF5}"/>
              </a:ext>
            </a:extLst>
          </p:cNvPr>
          <p:cNvPicPr>
            <a:picLocks noRot="1" noChangeAspect="1"/>
          </p:cNvPicPr>
          <p:nvPr>
            <a:videoFile r:link="rId1"/>
          </p:nvPr>
        </p:nvPicPr>
        <p:blipFill>
          <a:blip r:embed="rId4"/>
          <a:stretch>
            <a:fillRect/>
          </a:stretch>
        </p:blipFill>
        <p:spPr>
          <a:xfrm>
            <a:off x="689028" y="1235121"/>
            <a:ext cx="7765943" cy="4387758"/>
          </a:xfrm>
          <a:prstGeom prst="rect">
            <a:avLst/>
          </a:prstGeom>
        </p:spPr>
      </p:pic>
      <p:sp>
        <p:nvSpPr>
          <p:cNvPr id="4" name="Title 3">
            <a:extLst>
              <a:ext uri="{FF2B5EF4-FFF2-40B4-BE49-F238E27FC236}">
                <a16:creationId xmlns:a16="http://schemas.microsoft.com/office/drawing/2014/main" id="{83A39117-FA27-4BD1-BA63-9ABB12D4463B}"/>
              </a:ext>
            </a:extLst>
          </p:cNvPr>
          <p:cNvSpPr>
            <a:spLocks noGrp="1"/>
          </p:cNvSpPr>
          <p:nvPr>
            <p:ph type="title"/>
          </p:nvPr>
        </p:nvSpPr>
        <p:spPr>
          <a:xfrm>
            <a:off x="628649" y="365127"/>
            <a:ext cx="8303477" cy="762634"/>
          </a:xfrm>
        </p:spPr>
        <p:txBody>
          <a:bodyPr>
            <a:normAutofit/>
          </a:bodyPr>
          <a:lstStyle/>
          <a:p>
            <a:r>
              <a:rPr lang="en-US" sz="3200" dirty="0">
                <a:solidFill>
                  <a:srgbClr val="00A651"/>
                </a:solidFill>
              </a:rPr>
              <a:t>What is </a:t>
            </a:r>
            <a:r>
              <a:rPr lang="en-US" sz="3200" i="1" dirty="0">
                <a:solidFill>
                  <a:srgbClr val="00A651"/>
                </a:solidFill>
              </a:rPr>
              <a:t>FIRST</a:t>
            </a:r>
            <a:r>
              <a:rPr lang="en-US" sz="3200" baseline="30000" dirty="0">
                <a:solidFill>
                  <a:srgbClr val="00A651"/>
                </a:solidFill>
              </a:rPr>
              <a:t>®</a:t>
            </a:r>
            <a:r>
              <a:rPr lang="en-US" sz="3200" dirty="0">
                <a:solidFill>
                  <a:srgbClr val="00A651"/>
                </a:solidFill>
              </a:rPr>
              <a:t> LEGO League Explore?</a:t>
            </a:r>
          </a:p>
        </p:txBody>
      </p:sp>
    </p:spTree>
    <p:extLst>
      <p:ext uri="{BB962C8B-B14F-4D97-AF65-F5344CB8AC3E}">
        <p14:creationId xmlns:p14="http://schemas.microsoft.com/office/powerpoint/2010/main" val="29516686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5A4F6D5A-EDE1-42D9-8F6F-EDF27023AA32}"/>
              </a:ext>
            </a:extLst>
          </p:cNvPr>
          <p:cNvPicPr>
            <a:picLocks noChangeAspect="1"/>
          </p:cNvPicPr>
          <p:nvPr/>
        </p:nvPicPr>
        <p:blipFill>
          <a:blip r:embed="rId3"/>
          <a:srcRect/>
          <a:stretch/>
        </p:blipFill>
        <p:spPr>
          <a:xfrm>
            <a:off x="419698" y="2224382"/>
            <a:ext cx="2713100" cy="3512163"/>
          </a:xfrm>
          <a:prstGeom prst="rect">
            <a:avLst/>
          </a:prstGeom>
        </p:spPr>
      </p:pic>
      <p:pic>
        <p:nvPicPr>
          <p:cNvPr id="24" name="Picture 23">
            <a:extLst>
              <a:ext uri="{FF2B5EF4-FFF2-40B4-BE49-F238E27FC236}">
                <a16:creationId xmlns:a16="http://schemas.microsoft.com/office/drawing/2014/main" id="{7F2D2938-0086-4568-9D3B-01AD9FEF3E10}"/>
              </a:ext>
            </a:extLst>
          </p:cNvPr>
          <p:cNvPicPr>
            <a:picLocks noChangeAspect="1"/>
          </p:cNvPicPr>
          <p:nvPr/>
        </p:nvPicPr>
        <p:blipFill>
          <a:blip r:embed="rId4"/>
          <a:srcRect/>
          <a:stretch/>
        </p:blipFill>
        <p:spPr>
          <a:xfrm>
            <a:off x="7031547" y="1781288"/>
            <a:ext cx="2025810" cy="3849039"/>
          </a:xfrm>
          <a:prstGeom prst="rect">
            <a:avLst/>
          </a:prstGeom>
        </p:spPr>
      </p:pic>
      <p:sp>
        <p:nvSpPr>
          <p:cNvPr id="23" name="Speech Bubble: Oval 22">
            <a:extLst>
              <a:ext uri="{FF2B5EF4-FFF2-40B4-BE49-F238E27FC236}">
                <a16:creationId xmlns:a16="http://schemas.microsoft.com/office/drawing/2014/main" id="{8DBC27A0-693C-4ECD-8B89-8DF2317CF71C}"/>
              </a:ext>
            </a:extLst>
          </p:cNvPr>
          <p:cNvSpPr/>
          <p:nvPr/>
        </p:nvSpPr>
        <p:spPr>
          <a:xfrm>
            <a:off x="2737370" y="2805760"/>
            <a:ext cx="4556809" cy="1840495"/>
          </a:xfrm>
          <a:prstGeom prst="wedgeEllipseCallout">
            <a:avLst>
              <a:gd name="adj1" fmla="val -55629"/>
              <a:gd name="adj2" fmla="val -5705"/>
            </a:avLst>
          </a:prstGeom>
          <a:solidFill>
            <a:srgbClr val="A6DFE2"/>
          </a:solidFill>
          <a:ln w="19050" cmpd="sng">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a:solidFill>
                <a:schemeClr val="tx1"/>
              </a:solidFill>
              <a:latin typeface="Arial" panose="020B0604020202020204" pitchFamily="34" charset="0"/>
              <a:cs typeface="Arial" panose="020B0604020202020204" pitchFamily="34" charset="0"/>
            </a:endParaRPr>
          </a:p>
        </p:txBody>
      </p:sp>
      <p:sp>
        <p:nvSpPr>
          <p:cNvPr id="2" name="Slide Number Placeholder 1">
            <a:extLst>
              <a:ext uri="{FF2B5EF4-FFF2-40B4-BE49-F238E27FC236}">
                <a16:creationId xmlns:a16="http://schemas.microsoft.com/office/drawing/2014/main" id="{687D7AD4-EE25-42E6-A3F2-C658860DB740}"/>
              </a:ext>
            </a:extLst>
          </p:cNvPr>
          <p:cNvSpPr>
            <a:spLocks noGrp="1"/>
          </p:cNvSpPr>
          <p:nvPr>
            <p:ph type="sldNum" sz="quarter" idx="12"/>
          </p:nvPr>
        </p:nvSpPr>
        <p:spPr/>
        <p:txBody>
          <a:bodyPr/>
          <a:lstStyle/>
          <a:p>
            <a:fld id="{C53052E6-E16C-A04B-8192-1DB31D569F09}" type="slidenum">
              <a:rPr lang="en-US" sz="1400" smtClean="0">
                <a:solidFill>
                  <a:schemeClr val="bg2">
                    <a:lumMod val="75000"/>
                  </a:schemeClr>
                </a:solidFill>
              </a:rPr>
              <a:pPr/>
              <a:t>3</a:t>
            </a:fld>
            <a:endParaRPr lang="en-US" sz="1400" dirty="0">
              <a:solidFill>
                <a:schemeClr val="bg2">
                  <a:lumMod val="75000"/>
                </a:schemeClr>
              </a:solidFill>
            </a:endParaRPr>
          </a:p>
        </p:txBody>
      </p:sp>
      <p:sp>
        <p:nvSpPr>
          <p:cNvPr id="4" name="Title 3">
            <a:extLst>
              <a:ext uri="{FF2B5EF4-FFF2-40B4-BE49-F238E27FC236}">
                <a16:creationId xmlns:a16="http://schemas.microsoft.com/office/drawing/2014/main" id="{56567651-8AA4-479B-AC03-821AC799E926}"/>
              </a:ext>
            </a:extLst>
          </p:cNvPr>
          <p:cNvSpPr>
            <a:spLocks noGrp="1"/>
          </p:cNvSpPr>
          <p:nvPr>
            <p:ph type="title"/>
          </p:nvPr>
        </p:nvSpPr>
        <p:spPr/>
        <p:txBody>
          <a:bodyPr/>
          <a:lstStyle/>
          <a:p>
            <a:r>
              <a:rPr lang="en-US" dirty="0">
                <a:solidFill>
                  <a:srgbClr val="00A651"/>
                </a:solidFill>
              </a:rPr>
              <a:t>Welcome!</a:t>
            </a:r>
          </a:p>
        </p:txBody>
      </p:sp>
      <p:sp>
        <p:nvSpPr>
          <p:cNvPr id="12" name="Speech Bubble: Oval 11">
            <a:extLst>
              <a:ext uri="{FF2B5EF4-FFF2-40B4-BE49-F238E27FC236}">
                <a16:creationId xmlns:a16="http://schemas.microsoft.com/office/drawing/2014/main" id="{BC7CEFA1-DFCB-4263-B110-A9535693307D}"/>
              </a:ext>
            </a:extLst>
          </p:cNvPr>
          <p:cNvSpPr/>
          <p:nvPr/>
        </p:nvSpPr>
        <p:spPr>
          <a:xfrm>
            <a:off x="2737370" y="2805760"/>
            <a:ext cx="4630382" cy="1840495"/>
          </a:xfrm>
          <a:prstGeom prst="wedgeEllipseCallout">
            <a:avLst>
              <a:gd name="adj1" fmla="val 51658"/>
              <a:gd name="adj2" fmla="val -22266"/>
            </a:avLst>
          </a:prstGeom>
          <a:solidFill>
            <a:srgbClr val="A6DFE2"/>
          </a:solidFill>
          <a:ln w="19050" cmpd="sng">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800" b="0" i="0" u="none" strike="noStrike" baseline="0" dirty="0">
                <a:solidFill>
                  <a:schemeClr val="tx1"/>
                </a:solidFill>
                <a:latin typeface="ArialMT"/>
              </a:rPr>
              <a:t>Come along with us as we </a:t>
            </a:r>
            <a:r>
              <a:rPr lang="en-US" dirty="0">
                <a:solidFill>
                  <a:schemeClr val="tx1"/>
                </a:solidFill>
                <a:latin typeface="ArialMT"/>
              </a:rPr>
              <a:t>guide you through the </a:t>
            </a:r>
            <a:r>
              <a:rPr lang="en-US" sz="1800" b="0" i="0" u="none" strike="noStrike" baseline="0" dirty="0">
                <a:solidFill>
                  <a:schemeClr val="tx1"/>
                </a:solidFill>
                <a:latin typeface="ArialMT"/>
              </a:rPr>
              <a:t>SUPERPOWERED</a:t>
            </a:r>
            <a:r>
              <a:rPr lang="en-US" sz="1800" b="0" i="0" u="none" strike="noStrike" baseline="30000" dirty="0">
                <a:solidFill>
                  <a:schemeClr val="tx1"/>
                </a:solidFill>
                <a:latin typeface="ArialMT"/>
              </a:rPr>
              <a:t>SM</a:t>
            </a:r>
          </a:p>
          <a:p>
            <a:pPr algn="ctr"/>
            <a:r>
              <a:rPr lang="en-US" sz="1800" b="0" i="0" u="none" strike="noStrike" baseline="0" dirty="0">
                <a:solidFill>
                  <a:schemeClr val="tx1"/>
                </a:solidFill>
                <a:latin typeface="ArialMT"/>
              </a:rPr>
              <a:t>challenge.</a:t>
            </a:r>
            <a:endParaRPr lang="en-US" dirty="0">
              <a:solidFill>
                <a:schemeClr val="tx1"/>
              </a:solidFill>
              <a:latin typeface="Arial" panose="020B0604020202020204" pitchFamily="34" charset="0"/>
              <a:cs typeface="Arial" panose="020B0604020202020204" pitchFamily="34" charset="0"/>
            </a:endParaRPr>
          </a:p>
        </p:txBody>
      </p:sp>
      <p:sp>
        <p:nvSpPr>
          <p:cNvPr id="17" name="Speech Bubble: Oval 16">
            <a:extLst>
              <a:ext uri="{FF2B5EF4-FFF2-40B4-BE49-F238E27FC236}">
                <a16:creationId xmlns:a16="http://schemas.microsoft.com/office/drawing/2014/main" id="{61C1906C-17CD-4E4B-8C0F-5E1BE5F8C335}"/>
              </a:ext>
            </a:extLst>
          </p:cNvPr>
          <p:cNvSpPr/>
          <p:nvPr/>
        </p:nvSpPr>
        <p:spPr>
          <a:xfrm>
            <a:off x="5622226" y="1046498"/>
            <a:ext cx="1745526" cy="1244932"/>
          </a:xfrm>
          <a:prstGeom prst="wedgeEllipseCallout">
            <a:avLst>
              <a:gd name="adj1" fmla="val 49615"/>
              <a:gd name="adj2" fmla="val 39979"/>
            </a:avLst>
          </a:prstGeom>
          <a:solidFill>
            <a:srgbClr val="A6DFE2"/>
          </a:solidFill>
          <a:ln w="19050" cmpd="sng">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800" b="0" i="0" u="none" strike="noStrike" baseline="0">
                <a:solidFill>
                  <a:schemeClr val="tx1"/>
                </a:solidFill>
                <a:latin typeface="Arial" panose="020B0604020202020204" pitchFamily="34" charset="0"/>
                <a:cs typeface="Arial" panose="020B0604020202020204" pitchFamily="34" charset="0"/>
              </a:rPr>
              <a:t>I’m Ruby!</a:t>
            </a:r>
            <a:endParaRPr lang="en-US">
              <a:solidFill>
                <a:schemeClr val="tx1"/>
              </a:solidFill>
              <a:latin typeface="Arial" panose="020B0604020202020204" pitchFamily="34" charset="0"/>
              <a:cs typeface="Arial" panose="020B0604020202020204" pitchFamily="34" charset="0"/>
            </a:endParaRPr>
          </a:p>
        </p:txBody>
      </p:sp>
      <p:sp>
        <p:nvSpPr>
          <p:cNvPr id="13" name="Speech Bubble: Oval 12">
            <a:extLst>
              <a:ext uri="{FF2B5EF4-FFF2-40B4-BE49-F238E27FC236}">
                <a16:creationId xmlns:a16="http://schemas.microsoft.com/office/drawing/2014/main" id="{BBE7F332-455D-4C39-8705-89300CEBC0B4}"/>
              </a:ext>
            </a:extLst>
          </p:cNvPr>
          <p:cNvSpPr/>
          <p:nvPr/>
        </p:nvSpPr>
        <p:spPr>
          <a:xfrm>
            <a:off x="1941861" y="1121455"/>
            <a:ext cx="1745526" cy="1244932"/>
          </a:xfrm>
          <a:prstGeom prst="wedgeEllipseCallout">
            <a:avLst>
              <a:gd name="adj1" fmla="val -10321"/>
              <a:gd name="adj2" fmla="val 70659"/>
            </a:avLst>
          </a:prstGeom>
          <a:solidFill>
            <a:srgbClr val="A6DFE2"/>
          </a:solidFill>
          <a:ln w="19050" cmpd="sng">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800" b="0" i="0" u="none" strike="noStrike" baseline="0">
                <a:solidFill>
                  <a:schemeClr val="tx1"/>
                </a:solidFill>
                <a:latin typeface="ArialMT"/>
              </a:rPr>
              <a:t>I’m Jacob!</a:t>
            </a:r>
            <a:endParaRPr lang="en-US">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954063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87D7AD4-EE25-42E6-A3F2-C658860DB740}"/>
              </a:ext>
            </a:extLst>
          </p:cNvPr>
          <p:cNvSpPr>
            <a:spLocks noGrp="1"/>
          </p:cNvSpPr>
          <p:nvPr>
            <p:ph type="sldNum" sz="quarter" idx="12"/>
          </p:nvPr>
        </p:nvSpPr>
        <p:spPr/>
        <p:txBody>
          <a:bodyPr/>
          <a:lstStyle/>
          <a:p>
            <a:fld id="{C53052E6-E16C-A04B-8192-1DB31D569F09}" type="slidenum">
              <a:rPr lang="en-US" sz="1400" smtClean="0">
                <a:solidFill>
                  <a:schemeClr val="bg2">
                    <a:lumMod val="75000"/>
                  </a:schemeClr>
                </a:solidFill>
              </a:rPr>
              <a:pPr/>
              <a:t>4</a:t>
            </a:fld>
            <a:endParaRPr lang="en-US" sz="1400" dirty="0">
              <a:solidFill>
                <a:schemeClr val="bg2">
                  <a:lumMod val="75000"/>
                </a:schemeClr>
              </a:solidFill>
            </a:endParaRPr>
          </a:p>
        </p:txBody>
      </p:sp>
      <p:pic>
        <p:nvPicPr>
          <p:cNvPr id="5" name="Picture 4">
            <a:extLst>
              <a:ext uri="{FF2B5EF4-FFF2-40B4-BE49-F238E27FC236}">
                <a16:creationId xmlns:a16="http://schemas.microsoft.com/office/drawing/2014/main" id="{4C48816F-D2BB-49D8-8087-D7B7472C0406}"/>
              </a:ext>
            </a:extLst>
          </p:cNvPr>
          <p:cNvPicPr>
            <a:picLocks noChangeAspect="1"/>
          </p:cNvPicPr>
          <p:nvPr/>
        </p:nvPicPr>
        <p:blipFill>
          <a:blip r:embed="rId3"/>
          <a:srcRect/>
          <a:stretch/>
        </p:blipFill>
        <p:spPr>
          <a:xfrm>
            <a:off x="2033752" y="1026237"/>
            <a:ext cx="6306166" cy="4805525"/>
          </a:xfrm>
          <a:prstGeom prst="rect">
            <a:avLst/>
          </a:prstGeom>
        </p:spPr>
      </p:pic>
      <p:sp>
        <p:nvSpPr>
          <p:cNvPr id="6" name="Rectangle: Rounded Corners 5">
            <a:extLst>
              <a:ext uri="{FF2B5EF4-FFF2-40B4-BE49-F238E27FC236}">
                <a16:creationId xmlns:a16="http://schemas.microsoft.com/office/drawing/2014/main" id="{E829F1F3-B432-4FAF-BBBB-608C242452D0}"/>
              </a:ext>
            </a:extLst>
          </p:cNvPr>
          <p:cNvSpPr/>
          <p:nvPr/>
        </p:nvSpPr>
        <p:spPr>
          <a:xfrm>
            <a:off x="1914503" y="534979"/>
            <a:ext cx="1713187" cy="662152"/>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Rounded Corners 13">
            <a:extLst>
              <a:ext uri="{FF2B5EF4-FFF2-40B4-BE49-F238E27FC236}">
                <a16:creationId xmlns:a16="http://schemas.microsoft.com/office/drawing/2014/main" id="{4729CDF4-55D3-4D2D-9C24-2419CA6C4795}"/>
              </a:ext>
            </a:extLst>
          </p:cNvPr>
          <p:cNvSpPr/>
          <p:nvPr/>
        </p:nvSpPr>
        <p:spPr>
          <a:xfrm>
            <a:off x="6626731" y="500294"/>
            <a:ext cx="1713187" cy="662152"/>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a:extLst>
              <a:ext uri="{FF2B5EF4-FFF2-40B4-BE49-F238E27FC236}">
                <a16:creationId xmlns:a16="http://schemas.microsoft.com/office/drawing/2014/main" id="{56567651-8AA4-479B-AC03-821AC799E926}"/>
              </a:ext>
            </a:extLst>
          </p:cNvPr>
          <p:cNvSpPr>
            <a:spLocks noGrp="1"/>
          </p:cNvSpPr>
          <p:nvPr>
            <p:ph type="title"/>
          </p:nvPr>
        </p:nvSpPr>
        <p:spPr/>
        <p:txBody>
          <a:bodyPr/>
          <a:lstStyle/>
          <a:p>
            <a:r>
              <a:rPr lang="en-US" dirty="0">
                <a:solidFill>
                  <a:srgbClr val="00A651"/>
                </a:solidFill>
                <a:latin typeface="Helvetica Neue"/>
              </a:rPr>
              <a:t>Form Your Team</a:t>
            </a:r>
          </a:p>
        </p:txBody>
      </p:sp>
      <p:sp>
        <p:nvSpPr>
          <p:cNvPr id="10" name="TextBox 9">
            <a:extLst>
              <a:ext uri="{FF2B5EF4-FFF2-40B4-BE49-F238E27FC236}">
                <a16:creationId xmlns:a16="http://schemas.microsoft.com/office/drawing/2014/main" id="{161B879A-24B3-457C-8475-A6466C11337B}"/>
              </a:ext>
            </a:extLst>
          </p:cNvPr>
          <p:cNvSpPr txBox="1"/>
          <p:nvPr/>
        </p:nvSpPr>
        <p:spPr>
          <a:xfrm>
            <a:off x="628650" y="3779352"/>
            <a:ext cx="2678122" cy="1938992"/>
          </a:xfrm>
          <a:prstGeom prst="rect">
            <a:avLst/>
          </a:prstGeom>
          <a:noFill/>
        </p:spPr>
        <p:txBody>
          <a:bodyPr wrap="square" rtlCol="0">
            <a:spAutoFit/>
          </a:bodyPr>
          <a:lstStyle/>
          <a:p>
            <a:pPr marL="285750" indent="-285750">
              <a:buFont typeface="Arial" panose="020B0604020202020204" pitchFamily="34" charset="0"/>
              <a:buChar char="•"/>
            </a:pPr>
            <a:r>
              <a:rPr lang="en-US" sz="2400" dirty="0">
                <a:latin typeface="Arial" panose="020B0604020202020204" pitchFamily="34" charset="0"/>
                <a:cs typeface="Arial" panose="020B0604020202020204" pitchFamily="34" charset="0"/>
              </a:rPr>
              <a:t>Write your Team Members’ Names in your </a:t>
            </a:r>
            <a:r>
              <a:rPr lang="en-US" sz="2400" i="1" dirty="0">
                <a:latin typeface="Arial" panose="020B0604020202020204" pitchFamily="34" charset="0"/>
                <a:cs typeface="Arial" panose="020B0604020202020204" pitchFamily="34" charset="0"/>
              </a:rPr>
              <a:t>Engineering Notebook</a:t>
            </a:r>
            <a:r>
              <a:rPr lang="en-US" sz="2400" dirty="0">
                <a:latin typeface="Arial" panose="020B0604020202020204" pitchFamily="34" charset="0"/>
                <a:cs typeface="Arial" panose="020B0604020202020204" pitchFamily="34" charset="0"/>
              </a:rPr>
              <a:t>.</a:t>
            </a:r>
          </a:p>
        </p:txBody>
      </p:sp>
      <p:sp>
        <p:nvSpPr>
          <p:cNvPr id="9" name="Rectangle: Rounded Corners 5">
            <a:extLst>
              <a:ext uri="{FF2B5EF4-FFF2-40B4-BE49-F238E27FC236}">
                <a16:creationId xmlns:a16="http://schemas.microsoft.com/office/drawing/2014/main" id="{1530E7D9-D630-3E28-F600-F7A190C9A913}"/>
              </a:ext>
            </a:extLst>
          </p:cNvPr>
          <p:cNvSpPr/>
          <p:nvPr/>
        </p:nvSpPr>
        <p:spPr>
          <a:xfrm>
            <a:off x="3306772" y="3148684"/>
            <a:ext cx="3073007" cy="1938991"/>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7FCC6D79-0E74-4B55-BBE5-4A9F0D7B86A2}"/>
              </a:ext>
            </a:extLst>
          </p:cNvPr>
          <p:cNvPicPr>
            <a:picLocks noChangeAspect="1"/>
          </p:cNvPicPr>
          <p:nvPr/>
        </p:nvPicPr>
        <p:blipFill>
          <a:blip r:embed="rId4" cstate="hqprint">
            <a:extLst>
              <a:ext uri="{28A0092B-C50C-407E-A947-70E740481C1C}">
                <a14:useLocalDpi xmlns:a14="http://schemas.microsoft.com/office/drawing/2010/main"/>
              </a:ext>
            </a:extLst>
          </a:blip>
          <a:srcRect/>
          <a:stretch/>
        </p:blipFill>
        <p:spPr>
          <a:xfrm>
            <a:off x="3633950" y="3890976"/>
            <a:ext cx="1358213" cy="1827368"/>
          </a:xfrm>
          <a:prstGeom prst="rect">
            <a:avLst/>
          </a:prstGeom>
          <a:ln w="3175">
            <a:solidFill>
              <a:schemeClr val="tx1"/>
            </a:solidFill>
          </a:ln>
        </p:spPr>
      </p:pic>
    </p:spTree>
    <p:extLst>
      <p:ext uri="{BB962C8B-B14F-4D97-AF65-F5344CB8AC3E}">
        <p14:creationId xmlns:p14="http://schemas.microsoft.com/office/powerpoint/2010/main" val="41110237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87D7AD4-EE25-42E6-A3F2-C658860DB740}"/>
              </a:ext>
            </a:extLst>
          </p:cNvPr>
          <p:cNvSpPr>
            <a:spLocks noGrp="1"/>
          </p:cNvSpPr>
          <p:nvPr>
            <p:ph type="sldNum" sz="quarter" idx="12"/>
          </p:nvPr>
        </p:nvSpPr>
        <p:spPr/>
        <p:txBody>
          <a:bodyPr/>
          <a:lstStyle/>
          <a:p>
            <a:fld id="{C53052E6-E16C-A04B-8192-1DB31D569F09}" type="slidenum">
              <a:rPr lang="en-US" sz="1400" smtClean="0">
                <a:solidFill>
                  <a:schemeClr val="bg2">
                    <a:lumMod val="75000"/>
                  </a:schemeClr>
                </a:solidFill>
              </a:rPr>
              <a:pPr/>
              <a:t>5</a:t>
            </a:fld>
            <a:endParaRPr lang="en-US" sz="1400" dirty="0">
              <a:solidFill>
                <a:schemeClr val="bg2">
                  <a:lumMod val="75000"/>
                </a:schemeClr>
              </a:solidFill>
            </a:endParaRPr>
          </a:p>
        </p:txBody>
      </p:sp>
      <p:sp>
        <p:nvSpPr>
          <p:cNvPr id="6" name="Rectangle: Rounded Corners 5">
            <a:extLst>
              <a:ext uri="{FF2B5EF4-FFF2-40B4-BE49-F238E27FC236}">
                <a16:creationId xmlns:a16="http://schemas.microsoft.com/office/drawing/2014/main" id="{E829F1F3-B432-4FAF-BBBB-608C242452D0}"/>
              </a:ext>
            </a:extLst>
          </p:cNvPr>
          <p:cNvSpPr/>
          <p:nvPr/>
        </p:nvSpPr>
        <p:spPr>
          <a:xfrm>
            <a:off x="1924564" y="920708"/>
            <a:ext cx="1713187" cy="662152"/>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Rounded Corners 13">
            <a:extLst>
              <a:ext uri="{FF2B5EF4-FFF2-40B4-BE49-F238E27FC236}">
                <a16:creationId xmlns:a16="http://schemas.microsoft.com/office/drawing/2014/main" id="{4729CDF4-55D3-4D2D-9C24-2419CA6C4795}"/>
              </a:ext>
            </a:extLst>
          </p:cNvPr>
          <p:cNvSpPr/>
          <p:nvPr/>
        </p:nvSpPr>
        <p:spPr>
          <a:xfrm>
            <a:off x="6442840" y="898136"/>
            <a:ext cx="1713187" cy="662152"/>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BF3C28FC-9C4E-48B0-BAF4-B5E41561FF9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257949"/>
            <a:ext cx="9144000" cy="4844824"/>
          </a:xfrm>
          <a:prstGeom prst="rect">
            <a:avLst/>
          </a:prstGeom>
        </p:spPr>
      </p:pic>
      <p:sp>
        <p:nvSpPr>
          <p:cNvPr id="12" name="Rectangle: Rounded Corners 11">
            <a:extLst>
              <a:ext uri="{FF2B5EF4-FFF2-40B4-BE49-F238E27FC236}">
                <a16:creationId xmlns:a16="http://schemas.microsoft.com/office/drawing/2014/main" id="{5CDB7995-B57F-4042-8AFC-B8D9DF1C3338}"/>
              </a:ext>
            </a:extLst>
          </p:cNvPr>
          <p:cNvSpPr/>
          <p:nvPr/>
        </p:nvSpPr>
        <p:spPr>
          <a:xfrm>
            <a:off x="5906814" y="4498426"/>
            <a:ext cx="1870841" cy="1061545"/>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Rounded Corners 14">
            <a:extLst>
              <a:ext uri="{FF2B5EF4-FFF2-40B4-BE49-F238E27FC236}">
                <a16:creationId xmlns:a16="http://schemas.microsoft.com/office/drawing/2014/main" id="{DED1EFD4-A61A-4DE4-BFD1-6EFA333D97AA}"/>
              </a:ext>
            </a:extLst>
          </p:cNvPr>
          <p:cNvSpPr/>
          <p:nvPr/>
        </p:nvSpPr>
        <p:spPr>
          <a:xfrm>
            <a:off x="378373" y="4816364"/>
            <a:ext cx="3930869" cy="1061545"/>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814707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Rounded Corners 5">
            <a:extLst>
              <a:ext uri="{FF2B5EF4-FFF2-40B4-BE49-F238E27FC236}">
                <a16:creationId xmlns:a16="http://schemas.microsoft.com/office/drawing/2014/main" id="{E829F1F3-B432-4FAF-BBBB-608C242452D0}"/>
              </a:ext>
            </a:extLst>
          </p:cNvPr>
          <p:cNvSpPr/>
          <p:nvPr/>
        </p:nvSpPr>
        <p:spPr>
          <a:xfrm>
            <a:off x="1924564" y="920708"/>
            <a:ext cx="1713187" cy="662152"/>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Rounded Corners 13">
            <a:extLst>
              <a:ext uri="{FF2B5EF4-FFF2-40B4-BE49-F238E27FC236}">
                <a16:creationId xmlns:a16="http://schemas.microsoft.com/office/drawing/2014/main" id="{4729CDF4-55D3-4D2D-9C24-2419CA6C4795}"/>
              </a:ext>
            </a:extLst>
          </p:cNvPr>
          <p:cNvSpPr/>
          <p:nvPr/>
        </p:nvSpPr>
        <p:spPr>
          <a:xfrm>
            <a:off x="6442840" y="898136"/>
            <a:ext cx="1713187" cy="662152"/>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Rounded Corners 14">
            <a:extLst>
              <a:ext uri="{FF2B5EF4-FFF2-40B4-BE49-F238E27FC236}">
                <a16:creationId xmlns:a16="http://schemas.microsoft.com/office/drawing/2014/main" id="{DED1EFD4-A61A-4DE4-BFD1-6EFA333D97AA}"/>
              </a:ext>
            </a:extLst>
          </p:cNvPr>
          <p:cNvSpPr/>
          <p:nvPr/>
        </p:nvSpPr>
        <p:spPr>
          <a:xfrm>
            <a:off x="378373" y="4816364"/>
            <a:ext cx="3930869" cy="1061545"/>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Rounded Corners 4">
            <a:extLst>
              <a:ext uri="{FF2B5EF4-FFF2-40B4-BE49-F238E27FC236}">
                <a16:creationId xmlns:a16="http://schemas.microsoft.com/office/drawing/2014/main" id="{5F24DF2D-1AD2-4093-BA45-F349F18BA774}"/>
              </a:ext>
            </a:extLst>
          </p:cNvPr>
          <p:cNvSpPr/>
          <p:nvPr/>
        </p:nvSpPr>
        <p:spPr>
          <a:xfrm>
            <a:off x="5076497" y="252248"/>
            <a:ext cx="1713187" cy="645888"/>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9126047D-7015-48FF-AACF-0AC7D76A7FDA}"/>
              </a:ext>
            </a:extLst>
          </p:cNvPr>
          <p:cNvPicPr>
            <a:picLocks noChangeAspect="1"/>
          </p:cNvPicPr>
          <p:nvPr/>
        </p:nvPicPr>
        <p:blipFill>
          <a:blip r:embed="rId3"/>
          <a:srcRect/>
          <a:stretch/>
        </p:blipFill>
        <p:spPr>
          <a:xfrm>
            <a:off x="1320643" y="1030946"/>
            <a:ext cx="6502714" cy="4928918"/>
          </a:xfrm>
          <a:prstGeom prst="rect">
            <a:avLst/>
          </a:prstGeom>
        </p:spPr>
      </p:pic>
      <p:pic>
        <p:nvPicPr>
          <p:cNvPr id="11" name="Picture 10">
            <a:extLst>
              <a:ext uri="{FF2B5EF4-FFF2-40B4-BE49-F238E27FC236}">
                <a16:creationId xmlns:a16="http://schemas.microsoft.com/office/drawing/2014/main" id="{BF3C28FC-9C4E-48B0-BAF4-B5E41561FF93}"/>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38043" y="23233"/>
            <a:ext cx="2806262" cy="982273"/>
          </a:xfrm>
          <a:prstGeom prst="rect">
            <a:avLst/>
          </a:prstGeom>
        </p:spPr>
      </p:pic>
      <p:sp>
        <p:nvSpPr>
          <p:cNvPr id="2" name="Slide Number Placeholder 1">
            <a:extLst>
              <a:ext uri="{FF2B5EF4-FFF2-40B4-BE49-F238E27FC236}">
                <a16:creationId xmlns:a16="http://schemas.microsoft.com/office/drawing/2014/main" id="{B2C2BBEE-26E6-5E2D-E7EB-CBD4CD3913F5}"/>
              </a:ext>
            </a:extLst>
          </p:cNvPr>
          <p:cNvSpPr>
            <a:spLocks noGrp="1"/>
          </p:cNvSpPr>
          <p:nvPr>
            <p:ph type="sldNum" sz="quarter" idx="12"/>
          </p:nvPr>
        </p:nvSpPr>
        <p:spPr/>
        <p:txBody>
          <a:bodyPr/>
          <a:lstStyle/>
          <a:p>
            <a:fld id="{C53052E6-E16C-A04B-8192-1DB31D569F09}" type="slidenum">
              <a:rPr lang="en-US" sz="1400" smtClean="0">
                <a:solidFill>
                  <a:schemeClr val="bg2">
                    <a:lumMod val="75000"/>
                  </a:schemeClr>
                </a:solidFill>
              </a:rPr>
              <a:pPr/>
              <a:t>6</a:t>
            </a:fld>
            <a:endParaRPr lang="en-US" sz="1400" dirty="0">
              <a:solidFill>
                <a:schemeClr val="bg2">
                  <a:lumMod val="75000"/>
                </a:schemeClr>
              </a:solidFill>
            </a:endParaRPr>
          </a:p>
        </p:txBody>
      </p:sp>
    </p:spTree>
    <p:extLst>
      <p:ext uri="{BB962C8B-B14F-4D97-AF65-F5344CB8AC3E}">
        <p14:creationId xmlns:p14="http://schemas.microsoft.com/office/powerpoint/2010/main" val="27188313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1054861-0572-4318-911B-2EC154F92347}"/>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183841" y="462398"/>
            <a:ext cx="8589481" cy="5575474"/>
          </a:xfrm>
          <a:prstGeom prst="rect">
            <a:avLst/>
          </a:prstGeom>
        </p:spPr>
      </p:pic>
      <p:sp>
        <p:nvSpPr>
          <p:cNvPr id="2" name="Slide Number Placeholder 1">
            <a:extLst>
              <a:ext uri="{FF2B5EF4-FFF2-40B4-BE49-F238E27FC236}">
                <a16:creationId xmlns:a16="http://schemas.microsoft.com/office/drawing/2014/main" id="{687D7AD4-EE25-42E6-A3F2-C658860DB740}"/>
              </a:ext>
            </a:extLst>
          </p:cNvPr>
          <p:cNvSpPr>
            <a:spLocks noGrp="1"/>
          </p:cNvSpPr>
          <p:nvPr>
            <p:ph type="sldNum" sz="quarter" idx="12"/>
          </p:nvPr>
        </p:nvSpPr>
        <p:spPr/>
        <p:txBody>
          <a:bodyPr/>
          <a:lstStyle/>
          <a:p>
            <a:fld id="{C53052E6-E16C-A04B-8192-1DB31D569F09}" type="slidenum">
              <a:rPr lang="en-US" sz="1400" smtClean="0">
                <a:solidFill>
                  <a:schemeClr val="bg2">
                    <a:lumMod val="75000"/>
                  </a:schemeClr>
                </a:solidFill>
              </a:rPr>
              <a:pPr/>
              <a:t>7</a:t>
            </a:fld>
            <a:endParaRPr lang="en-US" sz="1400" dirty="0">
              <a:solidFill>
                <a:schemeClr val="bg2">
                  <a:lumMod val="75000"/>
                </a:schemeClr>
              </a:solidFill>
            </a:endParaRPr>
          </a:p>
        </p:txBody>
      </p:sp>
      <p:sp>
        <p:nvSpPr>
          <p:cNvPr id="14" name="Rectangle: Rounded Corners 13">
            <a:extLst>
              <a:ext uri="{FF2B5EF4-FFF2-40B4-BE49-F238E27FC236}">
                <a16:creationId xmlns:a16="http://schemas.microsoft.com/office/drawing/2014/main" id="{4729CDF4-55D3-4D2D-9C24-2419CA6C4795}"/>
              </a:ext>
            </a:extLst>
          </p:cNvPr>
          <p:cNvSpPr/>
          <p:nvPr/>
        </p:nvSpPr>
        <p:spPr>
          <a:xfrm>
            <a:off x="8366760" y="367628"/>
            <a:ext cx="493461" cy="662152"/>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BF3C28FC-9C4E-48B0-BAF4-B5E41561FF93}"/>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38043" y="23233"/>
            <a:ext cx="2806262" cy="982273"/>
          </a:xfrm>
          <a:prstGeom prst="rect">
            <a:avLst/>
          </a:prstGeom>
        </p:spPr>
      </p:pic>
    </p:spTree>
    <p:extLst>
      <p:ext uri="{BB962C8B-B14F-4D97-AF65-F5344CB8AC3E}">
        <p14:creationId xmlns:p14="http://schemas.microsoft.com/office/powerpoint/2010/main" val="34069485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17BCC2C-A81A-4C67-9CC7-ACC854DB30E1}"/>
              </a:ext>
            </a:extLst>
          </p:cNvPr>
          <p:cNvPicPr>
            <a:picLocks noChangeAspect="1"/>
          </p:cNvPicPr>
          <p:nvPr/>
        </p:nvPicPr>
        <p:blipFill rotWithShape="1">
          <a:blip r:embed="rId3"/>
          <a:srcRect/>
          <a:stretch/>
        </p:blipFill>
        <p:spPr>
          <a:xfrm>
            <a:off x="0" y="1134863"/>
            <a:ext cx="9144000" cy="4556776"/>
          </a:xfrm>
          <a:prstGeom prst="rect">
            <a:avLst/>
          </a:prstGeom>
        </p:spPr>
      </p:pic>
      <p:sp>
        <p:nvSpPr>
          <p:cNvPr id="5" name="Rectangle: Rounded Corners 4">
            <a:extLst>
              <a:ext uri="{FF2B5EF4-FFF2-40B4-BE49-F238E27FC236}">
                <a16:creationId xmlns:a16="http://schemas.microsoft.com/office/drawing/2014/main" id="{5F24DF2D-1AD2-4093-BA45-F349F18BA774}"/>
              </a:ext>
            </a:extLst>
          </p:cNvPr>
          <p:cNvSpPr/>
          <p:nvPr/>
        </p:nvSpPr>
        <p:spPr>
          <a:xfrm>
            <a:off x="6199697" y="640632"/>
            <a:ext cx="2724847" cy="1974551"/>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Rounded Corners 13">
            <a:extLst>
              <a:ext uri="{FF2B5EF4-FFF2-40B4-BE49-F238E27FC236}">
                <a16:creationId xmlns:a16="http://schemas.microsoft.com/office/drawing/2014/main" id="{4729CDF4-55D3-4D2D-9C24-2419CA6C4795}"/>
              </a:ext>
            </a:extLst>
          </p:cNvPr>
          <p:cNvSpPr/>
          <p:nvPr/>
        </p:nvSpPr>
        <p:spPr>
          <a:xfrm>
            <a:off x="5123647" y="965755"/>
            <a:ext cx="1713187" cy="662152"/>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BF3C28FC-9C4E-48B0-BAF4-B5E41561FF93}"/>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38043" y="23233"/>
            <a:ext cx="2806262" cy="982273"/>
          </a:xfrm>
          <a:prstGeom prst="rect">
            <a:avLst/>
          </a:prstGeom>
        </p:spPr>
      </p:pic>
      <p:sp>
        <p:nvSpPr>
          <p:cNvPr id="2" name="Slide Number Placeholder 1">
            <a:extLst>
              <a:ext uri="{FF2B5EF4-FFF2-40B4-BE49-F238E27FC236}">
                <a16:creationId xmlns:a16="http://schemas.microsoft.com/office/drawing/2014/main" id="{86CAAEA1-F373-5D49-22BE-F1301ACBBA72}"/>
              </a:ext>
            </a:extLst>
          </p:cNvPr>
          <p:cNvSpPr>
            <a:spLocks noGrp="1"/>
          </p:cNvSpPr>
          <p:nvPr>
            <p:ph type="sldNum" sz="quarter" idx="12"/>
          </p:nvPr>
        </p:nvSpPr>
        <p:spPr/>
        <p:txBody>
          <a:bodyPr/>
          <a:lstStyle/>
          <a:p>
            <a:fld id="{C53052E6-E16C-A04B-8192-1DB31D569F09}" type="slidenum">
              <a:rPr lang="en-US" sz="1400" smtClean="0">
                <a:solidFill>
                  <a:schemeClr val="bg2">
                    <a:lumMod val="75000"/>
                  </a:schemeClr>
                </a:solidFill>
              </a:rPr>
              <a:pPr/>
              <a:t>8</a:t>
            </a:fld>
            <a:endParaRPr lang="en-US" sz="1400" dirty="0">
              <a:solidFill>
                <a:schemeClr val="bg2">
                  <a:lumMod val="75000"/>
                </a:schemeClr>
              </a:solidFill>
            </a:endParaRPr>
          </a:p>
        </p:txBody>
      </p:sp>
    </p:spTree>
    <p:extLst>
      <p:ext uri="{BB962C8B-B14F-4D97-AF65-F5344CB8AC3E}">
        <p14:creationId xmlns:p14="http://schemas.microsoft.com/office/powerpoint/2010/main" val="38757760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6F81BA3-F3C5-4C9A-9B2D-F4D028C79D9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131933"/>
            <a:ext cx="3300248" cy="714061"/>
          </a:xfrm>
          <a:prstGeom prst="rect">
            <a:avLst/>
          </a:prstGeom>
        </p:spPr>
      </p:pic>
      <p:pic>
        <p:nvPicPr>
          <p:cNvPr id="7" name="Picture 6">
            <a:extLst>
              <a:ext uri="{FF2B5EF4-FFF2-40B4-BE49-F238E27FC236}">
                <a16:creationId xmlns:a16="http://schemas.microsoft.com/office/drawing/2014/main" id="{2F8B1FE7-362F-44E2-BE62-8D0F9061BF7D}"/>
              </a:ext>
            </a:extLst>
          </p:cNvPr>
          <p:cNvPicPr>
            <a:picLocks noChangeAspect="1"/>
          </p:cNvPicPr>
          <p:nvPr/>
        </p:nvPicPr>
        <p:blipFill>
          <a:blip r:embed="rId4"/>
          <a:srcRect/>
          <a:stretch/>
        </p:blipFill>
        <p:spPr>
          <a:xfrm>
            <a:off x="4666591" y="1073048"/>
            <a:ext cx="4236979" cy="4500691"/>
          </a:xfrm>
          <a:prstGeom prst="rect">
            <a:avLst/>
          </a:prstGeom>
        </p:spPr>
      </p:pic>
      <p:pic>
        <p:nvPicPr>
          <p:cNvPr id="9" name="Picture 8">
            <a:extLst>
              <a:ext uri="{FF2B5EF4-FFF2-40B4-BE49-F238E27FC236}">
                <a16:creationId xmlns:a16="http://schemas.microsoft.com/office/drawing/2014/main" id="{FDD2FFED-9B78-447D-98A9-52C3F5D1127C}"/>
              </a:ext>
            </a:extLst>
          </p:cNvPr>
          <p:cNvPicPr>
            <a:picLocks noChangeAspect="1"/>
          </p:cNvPicPr>
          <p:nvPr/>
        </p:nvPicPr>
        <p:blipFill>
          <a:blip r:embed="rId5"/>
          <a:srcRect/>
          <a:stretch/>
        </p:blipFill>
        <p:spPr>
          <a:xfrm>
            <a:off x="240430" y="999561"/>
            <a:ext cx="4037716" cy="4500465"/>
          </a:xfrm>
          <a:prstGeom prst="rect">
            <a:avLst/>
          </a:prstGeom>
        </p:spPr>
      </p:pic>
      <p:sp>
        <p:nvSpPr>
          <p:cNvPr id="2" name="Slide Number Placeholder 1">
            <a:extLst>
              <a:ext uri="{FF2B5EF4-FFF2-40B4-BE49-F238E27FC236}">
                <a16:creationId xmlns:a16="http://schemas.microsoft.com/office/drawing/2014/main" id="{1EC4F412-99C5-53EE-441D-E6E00B47BEA9}"/>
              </a:ext>
            </a:extLst>
          </p:cNvPr>
          <p:cNvSpPr>
            <a:spLocks noGrp="1"/>
          </p:cNvSpPr>
          <p:nvPr>
            <p:ph type="sldNum" sz="quarter" idx="12"/>
          </p:nvPr>
        </p:nvSpPr>
        <p:spPr/>
        <p:txBody>
          <a:bodyPr/>
          <a:lstStyle/>
          <a:p>
            <a:fld id="{C53052E6-E16C-A04B-8192-1DB31D569F09}" type="slidenum">
              <a:rPr lang="en-US" sz="1400" smtClean="0">
                <a:solidFill>
                  <a:schemeClr val="bg2">
                    <a:lumMod val="75000"/>
                  </a:schemeClr>
                </a:solidFill>
              </a:rPr>
              <a:pPr/>
              <a:t>9</a:t>
            </a:fld>
            <a:endParaRPr lang="en-US" sz="1400" dirty="0">
              <a:solidFill>
                <a:schemeClr val="bg2">
                  <a:lumMod val="75000"/>
                </a:schemeClr>
              </a:solidFill>
            </a:endParaRPr>
          </a:p>
        </p:txBody>
      </p:sp>
    </p:spTree>
    <p:extLst>
      <p:ext uri="{BB962C8B-B14F-4D97-AF65-F5344CB8AC3E}">
        <p14:creationId xmlns:p14="http://schemas.microsoft.com/office/powerpoint/2010/main" val="960786402"/>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7c8aad47-528b-43f4-b615-4953615f0d4f">
      <Terms xmlns="http://schemas.microsoft.com/office/infopath/2007/PartnerControls"/>
    </lcf76f155ced4ddcb4097134ff3c332f>
    <TaxCatchAll xmlns="0bfdc619-4bd5-4a26-8e37-4be4446dc23a"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08A997C5561FD94D82BEA37A4242D399" ma:contentTypeVersion="17" ma:contentTypeDescription="Create a new document." ma:contentTypeScope="" ma:versionID="6ddc0be8eeab505eaafe357cdcec153a">
  <xsd:schema xmlns:xsd="http://www.w3.org/2001/XMLSchema" xmlns:xs="http://www.w3.org/2001/XMLSchema" xmlns:p="http://schemas.microsoft.com/office/2006/metadata/properties" xmlns:ns2="7c8aad47-528b-43f4-b615-4953615f0d4f" xmlns:ns3="c7bc20cd-f3b5-4cb9-9099-b7d1e4c3c983" xmlns:ns4="0bfdc619-4bd5-4a26-8e37-4be4446dc23a" targetNamespace="http://schemas.microsoft.com/office/2006/metadata/properties" ma:root="true" ma:fieldsID="d9db02e48974a0d7b6c19b36e012dbe7" ns2:_="" ns3:_="" ns4:_="">
    <xsd:import namespace="7c8aad47-528b-43f4-b615-4953615f0d4f"/>
    <xsd:import namespace="c7bc20cd-f3b5-4cb9-9099-b7d1e4c3c983"/>
    <xsd:import namespace="0bfdc619-4bd5-4a26-8e37-4be4446dc23a"/>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DateTaken" minOccurs="0"/>
                <xsd:element ref="ns2:MediaServiceOCR" minOccurs="0"/>
                <xsd:element ref="ns2:MediaLengthInSeconds" minOccurs="0"/>
                <xsd:element ref="ns2:MediaServiceAutoKeyPoints" minOccurs="0"/>
                <xsd:element ref="ns2:MediaServiceKeyPoints" minOccurs="0"/>
                <xsd:element ref="ns3:SharedWithUsers" minOccurs="0"/>
                <xsd:element ref="ns3:SharedWithDetails" minOccurs="0"/>
                <xsd:element ref="ns2:lcf76f155ced4ddcb4097134ff3c332f"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c8aad47-528b-43f4-b615-4953615f0d4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LengthInSeconds" ma:index="15" nillable="true" ma:displayName="Length (seconds)" ma:internalName="MediaLengthInSeconds" ma:readOnly="true">
      <xsd:simpleType>
        <xsd:restriction base="dms:Unknown"/>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f13cef49-2953-4246-9b7f-e3d70b1cf0eb"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c7bc20cd-f3b5-4cb9-9099-b7d1e4c3c983"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0bfdc619-4bd5-4a26-8e37-4be4446dc23a" elementFormDefault="qualified">
    <xsd:import namespace="http://schemas.microsoft.com/office/2006/documentManagement/types"/>
    <xsd:import namespace="http://schemas.microsoft.com/office/infopath/2007/PartnerControls"/>
    <xsd:element name="TaxCatchAll" ma:index="22" nillable="true" ma:displayName="Taxonomy Catch All Column" ma:hidden="true" ma:list="{c948275e-acb8-4f67-9f4b-0f18b628c537}" ma:internalName="TaxCatchAll" ma:showField="CatchAllData" ma:web="c7bc20cd-f3b5-4cb9-9099-b7d1e4c3c98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8C3B65E-86F5-4F12-882B-E72674BBA31A}">
  <ds:schemaRefs>
    <ds:schemaRef ds:uri="eef8d247-b517-4b03-8403-4e70816b143f"/>
    <ds:schemaRef ds:uri="f0e45243-17b0-4cce-9b2d-f191534f8a0e"/>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 ds:uri="98a1be8e-ceb0-4d64-90f3-74f22257285b"/>
    <ds:schemaRef ds:uri="0bfdc619-4bd5-4a26-8e37-4be4446dc23a"/>
  </ds:schemaRefs>
</ds:datastoreItem>
</file>

<file path=customXml/itemProps2.xml><?xml version="1.0" encoding="utf-8"?>
<ds:datastoreItem xmlns:ds="http://schemas.openxmlformats.org/officeDocument/2006/customXml" ds:itemID="{7744EC60-C050-4300-85B2-4F0F1A39CEA6}"/>
</file>

<file path=customXml/itemProps3.xml><?xml version="1.0" encoding="utf-8"?>
<ds:datastoreItem xmlns:ds="http://schemas.openxmlformats.org/officeDocument/2006/customXml" ds:itemID="{7151A670-0DF8-40A2-9C30-9AF459D7E23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293</TotalTime>
  <Words>828</Words>
  <Application>Microsoft Office PowerPoint</Application>
  <PresentationFormat>On-screen Show (4:3)</PresentationFormat>
  <Paragraphs>79</Paragraphs>
  <Slides>16</Slides>
  <Notes>16</Notes>
  <HiddenSlides>0</HiddenSlides>
  <MMClips>1</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16</vt:i4>
      </vt:variant>
    </vt:vector>
  </HeadingPairs>
  <TitlesOfParts>
    <vt:vector size="25" baseType="lpstr">
      <vt:lpstr>Arial</vt:lpstr>
      <vt:lpstr>Arial-BoldMT</vt:lpstr>
      <vt:lpstr>Arial-ItalicMT</vt:lpstr>
      <vt:lpstr>ArialMT</vt:lpstr>
      <vt:lpstr>Calibri</vt:lpstr>
      <vt:lpstr>Helvetica Neue</vt:lpstr>
      <vt:lpstr>Roboto</vt:lpstr>
      <vt:lpstr>Roboto Medium</vt:lpstr>
      <vt:lpstr>Office Theme</vt:lpstr>
      <vt:lpstr>PowerPoint Presentation</vt:lpstr>
      <vt:lpstr>What is FIRST® LEGO League Explore?</vt:lpstr>
      <vt:lpstr>Welcome!</vt:lpstr>
      <vt:lpstr>Form Your Team</vt:lpstr>
      <vt:lpstr>PowerPoint Presentation</vt:lpstr>
      <vt:lpstr>PowerPoint Presentation</vt:lpstr>
      <vt:lpstr>PowerPoint Presentation</vt:lpstr>
      <vt:lpstr>PowerPoint Presentation</vt:lpstr>
      <vt:lpstr>PowerPoint Presentation</vt:lpstr>
      <vt:lpstr>PowerPoint Presentation</vt:lpstr>
      <vt:lpstr>SUPERPOWEREDSM</vt:lpstr>
      <vt:lpstr>Core Values</vt:lpstr>
      <vt:lpstr>Team Roles</vt:lpstr>
      <vt:lpstr>You Need</vt:lpstr>
      <vt:lpstr>Clean Up after Every Session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Tammy Pankey</cp:lastModifiedBy>
  <cp:revision>19</cp:revision>
  <dcterms:created xsi:type="dcterms:W3CDTF">2020-04-21T20:33:01Z</dcterms:created>
  <dcterms:modified xsi:type="dcterms:W3CDTF">2022-07-19T16:02:15Z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0x01010008A997C5561FD94D82BEA37A4242D399</vt:lpwstr>
  </property>
  <property fmtid="{D5CDD505-2E9C-101B-9397-08002B2CF9AE}" pid="3" name="MediaServiceImageTags">
    <vt:lpwstr/>
  </property>
</Properties>
</file>